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размножения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выживание видов и поддерживает биоразнообразие на Земле.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фундаментальная функция жизни, развивавшаяся от простейших форм к сложным организмам, раскрывая пути эволюционного совершенствования и приспособления.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Историко-биологическая перспектива размножения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процесс воспроизведения организмами новых индивидов, обеспечивающий продолжение вида и поддержание жизни на планете.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размножения включают молекулярные, клеточные и морфологические уровни, варьирующиеся у разных биологических групп.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является одним из ключевых признаков живого, отражая универсальность и разнообразие жизненных форм.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критерии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численности популяций обеспечивает стабильность экосистем и способствует выживанию видов в природных сообществах.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наследственных признаков через размножение формирует генетическую основу для разнообразия и изменчивости.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размножения невозможна эволюция, развитие новых адаптаций и долгосрочное выживание видов.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также способствует восстановлению биоты после природных катастроф и резких перемен условий среды.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характеризуется появлением потомков без слияния гамет, что обеспечивает генетическую идентичность потомства с родителем.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способ распространён среди прокариот, простейших, многих растений и животных, особенно в условиях стабильной среды.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быстрый прирост численности и эффективное освоение ресурсов при минимальных энергетических затратах.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основные черты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одноклеточные водоросли используют бинарное деление: одна клетка делится на две идентичные дочерние клетки, обеспечивая стремительный рост популяции при благоприятных условиях.
</a:t>
            </a:r>
            <a:endParaRPr lang="en-US" sz="862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— основа размножения бактерий
</a:t>
            </a:r>
            <a:endParaRPr lang="en-US" sz="1088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и грибы размножаются почкованием — новым организмом становится небольшой вырост на теле родителя, который затем отделяется, формируя самостоятельный организм.
</a:t>
            </a:r>
            <a:endParaRPr lang="en-US" sz="906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 и дрожжей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специализированные клетки с толстой оболочкой, способные выживать в неблагоприятных условиях, обеспечивая распространение и выживание видов в разных экосистемах.
</a:t>
            </a:r>
            <a:endParaRPr lang="en-US" sz="862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в грибах и папоротниках
</a:t>
            </a:r>
            <a:endParaRPr lang="en-US" sz="1132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способны восстанавливаться и развиваться из отдельных частей тела, что способствует быстрому размножению и колониальному образу жизни в водной среде.
</a:t>
            </a:r>
            <a:endParaRPr lang="en-US" sz="971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плоских червей и водорослей
</a:t>
            </a:r>
            <a:endParaRPr lang="en-US" sz="1132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бесполого размножения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воспроизводства позволяет быстро увеличивать численность и колонизировать новые места обитания.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необходимости в партнере упрощает размножение и снижает энергетические затраты.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генетическая однородность повышает уязвимость к изменениям среды и заболеваниям.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вредных мутаций при отсутствии рекомбинации снижает приспособляемость популяции с течением времени.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бесполого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например морковь, способны давать новые особи через корни, что позволяет эффективно восстанавливать растительность после повреждений.
</a:t>
            </a:r>
            <a:endParaRPr lang="en-US" sz="705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регенерация как способ размножения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Филлокактус и фикус размножаются посредством побегов и черенков, которые быстро укореняются и формируют новые растения со всеми наследственными признаками.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черенки в размножении
</a:t>
            </a:r>
            <a:endParaRPr lang="en-US" sz="882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бегонии образуют новые растения при контакте с почвой, позволяя массово размножаться без участия семян и обеспечивая быстрое распространение в благоприятных условиях.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Листовое размножение на примере бегонии
</a:t>
            </a:r>
            <a:endParaRPr lang="en-US" sz="7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лабораторных исследований,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темпы размножения: бесполое и половое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способны к многочисленным поколениям за год благодаря простому процессу без участия партнёра.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бесполого размножения обеспечивает быстрое распространение, в то время как половое размножение медленнее, но генетически разнообразнее.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предполагает образование специализированных гамет — яйцеклеток и сперматозоидов, их слияние даёт начало новому организму с уникальным генотипом.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 в процессе оплодотворения создаёт разнообразие признаков, повышая адаптационные возможности популяций.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Распространено среди животных, сосудистых растений и некоторых водорослей, обеспечивая сложность и устойчивость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сущность и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полового размножения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включает мейоз, в ходе которого образуются половые клетки — гаметы с половинным набором хромосом. Эти гаметы соединяются во время оплодотворения, формируя зиготу с полным набором генов.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развивается в новый организм, отличающийся комбинацией наследственных признаков. Внутреннее оплодотворение характерно для млекопитающих, тогда как у рыб и земноводных часто происходит внешнее оплодотворение.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высокую генетическую вариативность благодаря процессам кроссинговера и рекомбинации в мейозе, что поддерживает разнообразие внутри популяции.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генетической изменчивости виды быстрее адаптируются к изменяющимся условиям среды, повышая шансы на выживание в новых экологических нишах.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снижает передачу вредных мутаций, позволяя популяциям очищаться от генетических дефектов и поддерживая здоровье видов.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экологических кризисов половой способ размножения способствует сохранению и восстановлению популяций, увеличивая шансы на выживание вида в целом.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полового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Изогамия характеризуется одинаковыми по размеру и форме гаметами, что наблюдается у некоторых простейших и водорослей, где гаметы неразличимы по функциям.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Анизогамия выделяется размерами и подвижностью гамет: мужские гаметы малы и подвижны, а женские крупные и малоподвижные, что типично для большинства животных.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Оогамия — особая форма, при которой яйцеклетка крупная и неподвижная, а сперматозоид — маленький и подвижный; характерна для насекомых, млекопитающих и птиц.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полового размножения у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некоторые улитки обладают мужскими и женскими половыми железами, что позволяет им эффективно размножаться в условиях ограниченного доступа к партнёрам. Это увеличивает шансы на успешное продолжение рода в разнообразных средах.
</a:t>
            </a:r>
            <a:endParaRPr lang="en-US" sz="955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у дождевых червей и улиток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дафнии способны развиваться без оплодотворения яйцеклеток, что ускоряет размножение в благоприятных условиях. Такой способ размножения способствует быстрому увеличению численности и адаптации к экологическим изменениям.
</a:t>
            </a:r>
            <a:endParaRPr lang="en-US" sz="981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в популяциях пчёлов и дафний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и партеногенез: примеры и биологический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8084" y="1497250"/>
            <a:ext cx="2620982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по пяти критериям между бесполым и половым размножением у различных организмов.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адаптивности и эволюционному прогрессу, а бесполое обеспечивает быстрое увеличение численности и экспансию вида.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размножаются только внутри клеток хозяина, используя его биохимические механизмы для синтеза вирусных компонентов и сборки новых вирусных частиц.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Проникнув в клетку, вирионы направляют её ресурсы на репликацию вирусной РНК или ДНК и синтез белков, необходимых для созревания новых вирусов.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вирус гриппа, который размножается в эпителии дыхательных путей, и SARS-CoV-2, размножающийся в клетках лёгких человека.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вирусов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бактерии: бинарное деление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размножения бактерий при благоприятных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обладают высокой устойчивостью к неблагоприятным воздействиям, таким как экстремальные температуры, засуха и химические вещества, что позволяет выживать организмам в суровых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бактерии, грибы и растения формируют споры, которые при активации под воздействием благоприятных факторов прорастают и инициируют новый жизненный цикл.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спорообразование является стратегией сохранения и воспроизводства видов, особенно в нестабильных экосистемах.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как форма выживания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размножения влияют на численность видов и устойчивость экосистем, способствуя сохранению баланса и динамике живых сообществ.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способствует миграции видов и восстановлению после биологических или климатических катастроф, укрепляя связи между биоразнообразием и экологической стабильностью.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форм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разнообразия способов размножения позволяет прогнозировать выживаемость видов, оптимизировать биотехнологии и сохранять биоразнообразие, что важно для экологии, медицины и сельского хозяйства.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форм размножения для науки и практики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2026-05-10T02:41:04Z</dcterms:created>
  <dcterms:modified xsi:type="dcterms:W3CDTF">2026-05-10T02:41:04Z</dcterms:modified>
</cp:coreProperties>
</file>