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Гаджеты: инновации, роль и влияние на современного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гаджеты изменяют нашу жизнь в образовании, работе и общении.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гаджетов от новшеств до неотъемлемой части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гаджеты XX века зародили технологическую революцию. С 2000-х мобильные устройства и интернет сформировали новую цифровую эпоху, трансформируя образ жизни и профессиональные практики.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гаджетов в повседневности: обзор ключевых устройств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Смартфоны: универсальные коммуникационные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— основные гаджеты с широкими возможностями: звонки, мессенджеры, доступ к интернету и развлечениям. Среди молодежи они лидируют по популярности, обеспечивая постоянную связь и информацию.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Фитнес-браслеты и смарт-часы: здоровье под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устройства следят за физической активностью, пульсом и сном, помогая формировать здоровые привычки. Зачастую интегрируются со смартфонами для удобства мониторинга.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колонки и беспроводные наушники: комфорт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облегчают доступ к голосовым ассистентам, музыке и управлению другими гаджетами. Они становятся частью умного дома и ежедневного комфорта.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гаджетах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экраны теперь оснащены высокой чувствительностью и адаптивностью, обеспечивая удобное и интуитивное взаимодействие пользователя с устройствами.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 стали более естественными и функциональными, поддерживая сложные команды и интеграцию с сервисами для автоматизации задач.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Биометрическая аутентификация, включая Face ID и дактилоскопию, повысила безопасность и скорость доступа к гаджетам, снижая риск несанкционированного использования.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искусственного интеллекта и облачных сервисов позволяет персонализировать работу устройств и расширять функциональные возможности в реальном времени.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гаджетов в обучении старшеклассников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и подготовка к экзаменам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дают доступ к электронным учебникам, видеоурокам и тренажёрам. Старшеклассники активно используют их для повторения материала и контроля знаний в удобное время.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взаимодействие с педагогами и библиотеками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приложения и платформы ученики консультируются с учителями и получают материалы из цифровых библиотек, что расширяет возможности самообразования и критического мышления.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гаджетов среди подростков (2010–2023)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планшеты остаются лидерами по частоте использования среди молодежи.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гаджетов коррелирует с увеличением цифровой грамотности и адаптацией к современным технологиям.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Европейский комитет по цифровой грамотности, 2023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использования гаджетов в повседневной жизни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Коммуникации и соцсети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активно общаются через мессенджеры и публикуют контент в социальных сетях, поддерживая связь с друзьями и расширяя круг общения.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отдыха широко используется просмотр видеоконтента и прослушивание музыки онлайн, что стало неотъемлемой частью ежедневного досуга молодежи.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 гаджетов на здоровье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Смарт-часы и браслеты фиксируют шаги, пульс, напоминая о необходимости двигаться и вести активный образ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анализируют фазы сна и помогают улучшить режим, способствуя восстановлению и улучшению самочувствия.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психического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с медитациями и упражнениями снижают стресс, способствуют эмоциональному равновесию и осознанному отдыху.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использования гаджетов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время перед экранами приводит к ухудшению зрения и синдрому сухого глаза, а также вызывает проблемы с осанкой из-за неправильной позы.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вовлеченность способствует развитию цифровой зависимости, снижению физической активности, что отражается на общем самочувствии, включая головные боли и нарушение сна.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гаджетов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положительных и отрицательных сторон использования гаджетов подтверждает необходимость сбалансированного подхода.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гаджетов улучшает качество жизни, минимизируя негативные эффекты.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РФ, 2023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формирование современной цифровой культуры учащихся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расширяется благодаря обучению анализу источников, что помогает подросткам различать достоверную информацию и фейки, повышая качество восприятия медиасообщений.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активно осваивает новые формы творчества: блоггинг, подкасты и цифровое искусство становятся средствами самовыражения и развития коммуникационных навыков.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значение этики в цифровом общении, что способствует формированию уважительного взаимодействия и ответственности в виртуальной среде среди школьников.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кибербезопасность: вызовы и решения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киберугроз требует комплексной защиты — использование антивирусов, надежных паролей и двухфакторной аутентификации становится необходимостью для безопасности пользователей.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в России зафиксировано свыше 80 тысяч киберинцидентов, что стимулирует внедрение образовательных программ по цифровой безопасности в школах и среди молодежи.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рынка гаджетов обусловил высокую востребованность IT-специалистов, что стимулирует молодежь к освоению программирования и цифрового маркетинга.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IDC,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520 млрд долларов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мирового рынка гаджетов в 2022 году отражает масштаб индустрии и его вклад в формирование новых цифровых профессий, востребованных среди старшеклассников.
</a:t>
            </a:r>
            <a:endParaRPr lang="en-US" sz="17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гаджетов в создании умных домов и развитии IoT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Интеллектуальное управление домашним комфортом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для умного дома позволяют переключать освещение и регулировать температуру через смартфон, создавая удобную и энергоэффективную среду для обитателей.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популярность IoT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31% россиян используют устройства с подключением к интернету вещей, что способствует развитию экосистем цифрового бытового обслуживания и повышению безопасности в жилых пространствах.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современного гаджета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разработки и внедрения устройств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экология: электронные отходы и их утилизация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электронных отходов в мире превысил 57 млн тонн в 2022 году, при этом до половины составляют устаревшие гаджеты. Это создает серьезные экологические вызовы.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на международном уровне развиваются программы сбора и переработки электронных отходов, направленные на сокращение загрязнения тяжелыми металлами и восстановление ценных материалов.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воздействие гаджетов: изменения в общении и досуге
</a:t>
            </a:r>
            <a:endParaRPr lang="en-US" sz="2128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 — рост цифровых коммуникаций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активный переход к онлайн-общению через социальные сети и мессенджеры, что снизило количество личных встреч среди подростков.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— увеличение цифровых привычек в семье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все чаще используют гаджеты для совместного досуга и общения, интегрируя технологии в повседневную жизнь.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2015–2020 — формирование виртуальных сообществ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формы поддержки и взаимодействия в интернете, включая анонимные группы и онлайн-волонтерство, что расширило социальные возможности молодежи.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— индивидуализация досуга и новые модели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разнообразие цифровых развлечений, что способствует развитию персональных интересов и снижению традиционного коллективного досуга.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рынка гаджетов в России (2023)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остаются ключевым сегментом, обеспечивая более половины продаж, что отражает их массовую востребованность среди пользователей.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устойчивый спрос на мобильную технику и рост интереса к носимым устройствам в течение года.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GfK, 2023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гаджетов: технологии завтрашнего дня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позволит гаджетам более точно адаптироваться к нуждам пользователей, улучшая взаимодействие и персонализацию устройств.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области складных и гибких экранов создают новые форм-факторы гаджетов, расширяя возможности их применения в повседневной жизни.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биоинтеграции и дополненной реальности приведет к появлению новых устройств, которые станут незаметной частью пользователя к 2030 году.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перспективы использования гаджетов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 осознанное применение гаджетов способствует развитию навыков и цифровой культуры, улучшая качество жизни и позволяя эффективно решать актуальные социальные и экологические задачи.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2026-05-07T21:12:41Z</dcterms:created>
  <dcterms:modified xsi:type="dcterms:W3CDTF">2026-05-07T21:12:41Z</dcterms:modified>
</cp:coreProperties>
</file>