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видов к совместной жизни в биогеоценозах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виды делят ресурсы, пространство и время в природе?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1217" y="683550"/>
            <a:ext cx="3989866" cy="3888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виды могут жить рядом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объединяет организмы и среду в единую систему. Совместное существование возможно, когда виды по-разному используют ресурсы, занимают разные ярусы, активны в разное время или вступают во взаимовыгодные связи.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как основа сосуществования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37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вида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описывает место вида в сообществе: где он живёт, чем питается, когда активен и какую роль выполняет в цепях питания. Это не только территория, но и способ жизни.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428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Частичное совпадение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близких вида могут сосуществовать, если их ниши совпадают лишь частично. Тогда каждый использует собственный набор ресурсов и не мешает другому полностью.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519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режимы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 может искать пищу днём, а другой — ночью. Такое временное разделение уменьшает встречаемость конкурентов и позволяет им пользоваться одним биотопом без постоянного столкновения интересов.
</a:t>
            </a:r>
            <a:endParaRPr lang="en-US" sz="1225" dirty="0"/>
          </a:p>
        </p:txBody>
      </p:sp>
      <p:sp>
        <p:nvSpPr>
          <p:cNvPr id="13" name="Text 5"/>
          <p:cNvSpPr txBox="1"/>
          <p:nvPr/>
        </p:nvSpPr>
        <p:spPr>
          <a:xfrm>
            <a:off x="69610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перекрытие — слабее 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6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различаются ниши, тем меньше прямое соперничество за пищу, укрытия и места размножения. Именно поэтому специализация становится важным условием длительного сосуществования видов.
</a:t>
            </a:r>
            <a:endParaRPr lang="en-US" sz="12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Надземные ярусы
</a:t>
            </a:r>
            <a:pPr algn="l" indent="0" marL="0">
              <a:lnSpc>
                <a:spcPct val="115000"/>
              </a:lnSpc>
              <a:buNone/>
            </a:pPr>
            <a:r>
              <a:rPr lang="en-US" sz="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верхний ярус образуют кроны деревьев, ниже располагаются кустарники, затем травы, а у поверхности почвы — мхи и лишайники. Каждый уровень получает разное количество света и влаги.
</a:t>
            </a:r>
            <a:endParaRPr lang="en-US" sz="866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тень
</a:t>
            </a:r>
            <a:pPr algn="l" indent="0" marL="0">
              <a:lnSpc>
                <a:spcPct val="115000"/>
              </a:lnSpc>
              <a:buNone/>
            </a:pPr>
            <a:r>
              <a:rPr lang="en-US" sz="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Светолюбивые растения занимают верхние уровни, а теневыносливые виды сохраняются под пологом леса. Так растения избегают прямого соперничества за освещение и используют пространство более полно.
</a:t>
            </a:r>
            <a:endParaRPr lang="en-US" sz="877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 уровням
</a:t>
            </a:r>
            <a:pPr algn="l" indent="0" marL="0">
              <a:lnSpc>
                <a:spcPct val="115000"/>
              </a:lnSpc>
              <a:buNone/>
            </a:pPr>
            <a:r>
              <a:rPr lang="en-US" sz="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насекомые и мелкие млекопитающие тоже распределяются по вертикали. Одни кормятся в кронах, другие — в кустарниках или на земле, используя разные укрытия, места питания и гнездования.
</a:t>
            </a:r>
            <a:endParaRPr lang="en-US" sz="877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ярусности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разделение снижает конкуренцию за свет, пищу и пространство. Благодаря этому лес поддерживает большее число видов и остаётся сложным, устойчивым сообществом.
</a:t>
            </a:r>
            <a:endParaRPr lang="en-US" sz="936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 леса и распределение организмов по вертикали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межвидовых отношений в биогеоценозе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сообществе разные связи часто действуют одновременно, поэтому отношения между видами меняются в зависимости от условий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 биогеоценозе не изолированы: одни ограничивают численность, другие усиливают устойчивость, вместе формируя равновесие.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биологии: межвидовые отношения в биогеоценозах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приспособления к совместному существованию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Клювы птиц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форма клюва связана с типом пищи: одни лучше добывают семена, другие — насекомых, третьи — нектар или рыбу. Это позволяет близким видам использовать разные кормовые ресурсы.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 конечности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 различаются зубы, длина лап и строение тела. Одни виды приспособлены к бегу, другие — к рытью, а третьи — к хватанию добычи или поеданию мягкой растительности.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могут иметь корни разной глубины и разветвлённости. Одни используют верхние слои почвы, другие — более глубокие горизонты, что снижает конкуренцию за воду и минеральные вещества.
</a:t>
            </a:r>
            <a:endParaRPr lang="en-US" sz="1184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 стебли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форма листьев, а также особенности стеблей помогают видам по-разному использовать свет и пространство. Благодаря этому растения в одном сообществе не полностью вытесняют друг друга.
</a:t>
            </a:r>
            <a:endParaRPr lang="en-US" sz="11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разделения ресурсов между видами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организмов могут использовать один биогеоценоз без прямого вытеснения друг друга, если делят ресурсы по пространству, времени или типу пищи.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Пространственное, пищевое и временное разделение ресурсов уменьшает конкуренцию и поддерживает устойчивость сообщества.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межвидового разделения ресурсов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устойчивое сосуществование видов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сходство потребностей может перейти в разделение ниш или конкурентное вытеснение.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разделение активности видов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 ночь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хищники и их добыча используют один и тот же биотоп, но выходят на охоту в разное время суток. Это снижает число прямых встреч и уменьшает конкуренцию за один ресурс.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жизненного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4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стадии развития могут требовать неодинаковых условий питания и активности. Поэтому один и тот же вид или близкие виды используют среду не одновременно, а последовательно.
</a:t>
            </a:r>
            <a:endParaRPr lang="en-US" sz="121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Раннецветущие и поздноцветущие растения используют опылителей в разные периоды года. Так они распределяют нагрузку на общий ресурс и уменьшают взаимное давление.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виды расходятся во времени, они реже мешают друг другу. Временное разделение делает сосуществование более устойчивым, даже если место обитания у них одно и то же.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Насекомое прилетает за нектаром, а растение получает перенос пыльцы на другой цветок. Это не случайный обмен услугами, а важный механизм размножения, от которого зависит успех многих видов покрытосеменных.
</a:t>
            </a:r>
            <a:endParaRPr lang="en-US" sz="94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и опылитель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микоризе гриб помогает корню добывать воду и минеральные соли из почвы. В ответ растение снабжает его органическими веществами, образованными в процессе фотосинтеза. Оба партнёра выигрывают, поэтому связь сохраняется длительно.
</a:t>
            </a:r>
            <a:endParaRPr lang="en-US" sz="889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и корень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Кишечные микроорганизмы участвуют в переваривании пищи и помогают хозяину получать больше питательных веществ. Взамен они получают среду обитания и постоянный источник органического вещества, что делает связь устойчивой и полезной для обоих.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и микрофлора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как взаимовыгодная форма сосуществования
</a:t>
            </a:r>
            <a:endParaRPr lang="en-US" sz="31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перенос энергии в сообществе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переходит по цепи только в одном направлении: от организмов-производителей к потребителям и далее к редуцентам.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каждым трофическим уровнем доступной энергии становится значительно меньше, поэтому длинные пищевые цепи в природе встречаются редко.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 материалам школьной биологии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69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ищут добычу, жертвы защищаются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 нападение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используют скорость, острое зрение и маскировку, чтобы обнаружить и настичь добычу. Эффективность охоты повышает точная координация движений и специальные органы захвата.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жертв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Жертвы уменьшают риск поедания благодаря окраске, панцирям, колючкам, ядам и поведению затаивания. Такие признаки затрудняют обнаружение и делают нападение менее успешным.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Стадность, совместная оборона и настороженность всей группы повышают шансы выживания. Когда многие особи реагируют одновременно, хищнику труднее выделить одну жертву.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совершенствование приспособлений у хищников и жертв поддерживает равновесие численности. Это один из важных результатов естественного отбора в природных сообществах.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125967"/>
            <a:ext cx="3812100" cy="13622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виды делят ресурсы в одном сообществе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сходные организмы могут сосуществовать, если используют разные ресурсы, места или способы их получения.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по способу питания, месту обитания и использованию среды снижает прямое соперничество и позволяет видам жить рядом длительно.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биологии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конкуренция влияет на эволюцию видов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конкуренции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особенно остра, потому что особи нуждаются в одинаковых ресурсах. Межвидовая возникает между разными видами, если их потребности частично совпадают по пище, территории или времени активности.
</a:t>
            </a:r>
            <a:endParaRPr lang="en-US" sz="998" dirty="0"/>
          </a:p>
        </p:txBody>
      </p:sp>
      <p:sp>
        <p:nvSpPr>
          <p:cNvPr id="11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усиления борьбы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доступных ресурсов, тем сильнее соперничество. Наиболее заметно оно проявляется там, где несколько видов используют один корм, один участок среды или одинаковые места для размножения.
</a:t>
            </a:r>
            <a:endParaRPr lang="en-US" sz="1076" dirty="0"/>
          </a:p>
        </p:txBody>
      </p:sp>
      <p:sp>
        <p:nvSpPr>
          <p:cNvPr id="12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исключения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экологические ниши почти полностью совпадают, более сильный конкурент вытесняет слабый. Поэтому два вида не могут долго сохраняться в одной системе без различий в использовании ресурсов.
</a:t>
            </a:r>
            <a:endParaRPr lang="en-US" sz="1076" dirty="0"/>
          </a:p>
        </p:txBody>
      </p:sp>
      <p:sp>
        <p:nvSpPr>
          <p:cNvPr id="13" name="Text 5"/>
          <p:cNvSpPr txBox="1"/>
          <p:nvPr/>
        </p:nvSpPr>
        <p:spPr>
          <a:xfrm>
            <a:off x="526067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отбирает признаки, которые уменьшают пересечение ниш: изменяются строение, питание, поведение и ритмы активности. Так возникает более узкая специализация и устойчивое сосуществование.
</a:t>
            </a:r>
            <a:endParaRPr lang="en-US" sz="107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близкие виды снижают конкуренцию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расхождение в использовании ресурсов помогает видам сохраняться в одном сообществе.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119" y="-15625"/>
            <a:ext cx="2774563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Ярусное размещение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светолюбивые растения занимают верхние уровни сообщества, а теневыносливые сохраняются под пологом леса. Так уменьшается борьба за освещение и пространство.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корневые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виды формируют глубокие корни, другие — поверхностные. Благодаря этому растения используют влагу и минеральные вещества из разных слоёв почвы, не исчерпывая один и тот же запас.
</a:t>
            </a:r>
            <a:endParaRPr lang="en-US" sz="1106" dirty="0"/>
          </a:p>
        </p:txBody>
      </p:sp>
      <p:sp>
        <p:nvSpPr>
          <p:cNvPr id="12" name="Text 3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и вьющиеся растения используют стволы соседей как опору. Это позволяет им быстрее добираться до света и экономить ресурсы, которые иначе ушли бы на мощный стебель.
</a:t>
            </a:r>
            <a:endParaRPr lang="en-US" sz="1192" dirty="0"/>
          </a:p>
        </p:txBody>
      </p:sp>
      <p:sp>
        <p:nvSpPr>
          <p:cNvPr id="13" name="Text 4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делят свет, пространство и воду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и устойчивость биогеоценоза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разнообразные сообщества обычно имеют больше альтернативных связей между организмами, поэтому легче сохраняют функции при нарушениях.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видового богатства связан с повышением устойчивости: система лучше переносит потери отдельных видов и колебания условий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 материалам школьной биологии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нарушать природные связи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37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местообитаний
</a:t>
            </a:r>
            <a:pPr algn="l" indent="0" marL="0">
              <a:lnSpc>
                <a:spcPct val="115000"/>
              </a:lnSpc>
              <a:buNone/>
            </a:pPr>
            <a:r>
              <a:rPr lang="en-US" sz="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распашка земель и осушение болот сокращают жизненное пространство видов. Разрываются пищевые цепи, а популяции становятся изолированными и более уязвимыми.
</a:t>
            </a:r>
            <a:endParaRPr lang="en-US" sz="1271" dirty="0"/>
          </a:p>
        </p:txBody>
      </p:sp>
      <p:sp>
        <p:nvSpPr>
          <p:cNvPr id="11" name="Text 3"/>
          <p:cNvSpPr txBox="1"/>
          <p:nvPr/>
        </p:nvSpPr>
        <p:spPr>
          <a:xfrm>
            <a:off x="25428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Токсины, отходы и загрязнение воды или почвы ухудшают условия жизни организмов. Особенно быстро страдают чувствительные виды, которые исчезают раньше более устойчивых.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519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Чужеродные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новых организмов может изменить конкуренцию и вытеснить местные виды. Если у пришельца нет естественных врагов, он часто быстро увеличивает численность.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610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функций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опылителей, хищников или редуцентов ослабляет целостность биогеоценоза. Тогда хуже происходит размножение растений, регуляция численности и разложение органических остатков.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 ярусам: кто где живёт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разные организмы занимают собственные уровни и используют разные ресурсы, поэтому один биогеоценоз вмещает множество форм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разделение пространства и специализация организмов позволяют лесу поддерживать высокое видовое разнообразие без полного вытеснения видов друг другом.
</a:t>
            </a:r>
            <a:endParaRPr lang="en-US" sz="1125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лесной биогеоценоз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жизнь видов держится на различиях и связях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устойчив тогда, когда виды распределяют ресурсы, занимают разные ниши и образуют полезные связи. Именно разнообразие специализаций делает природное сообщество гибким и долговечным.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2026-06-01T17:14:59Z</dcterms:created>
  <dcterms:modified xsi:type="dcterms:W3CDTF">2026-06-01T17:14:59Z</dcterms:modified>
</cp:coreProperties>
</file>