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пропорции и её основное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отношения образуют пропорции и как их проверять.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сравнивать величины в рецептах, на чертежах, в покупках и при движении. На уроках математики они развивают умение работать с отношениями, дробями и уравнениями, а в дальнейшем становятся основой для более сложных задач.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вокруг нас: от кухни до карты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показывает, сколько раз одна величина содержит другую или во сколько раз она больше. Его записывают двумя способами: a:b или a/b.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отношение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только величины с одинаковыми единицами измерения. Например, 8 см и 4 см можно сопоставить, а сантиметры и килограммы — нет.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8:4 равно 2:1. Это значит, что первая величина вдвое больше второй, а само сравнение можно упростить делением на одно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— это равенство двух отношений, например a:b = c:d. Она показывает, что обе пары чисел выражают одно и то же соотношение.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пропорции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2:4 = 3:6, то обе части равенства дают отношение 1:2. Значит, числовые пары изменены, но пропорция сохранена.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пропорции важно сохранять порядок чисел. Даже небольшая перестановка может изменить отношения и сделать равенство неверным.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пропорцию, всегда нужно сравнивать именно отношения, а не только отдельные числа. Иначе можно получить ошибочный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на примере смешивания сока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напитка берут 1 стакан сиропа и 3 стакана воды, получается отношение 1:3. Такой состав определяет вкус и остаётся одинаковым при каждом приготовлении.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берут 2 стакана сиропа и 6 стаканов воды, отношение тоже равно 1:3. Значит, обе части увеличили в одно и то же число раз, а пропорция сохранилась.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a:b = c:d числа a и d называют крайними членами. Они стоят по краям пропорции и участвуют в основном свойстве.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пропорции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b и c называют средними членами. Именно их произведение сравнивают с произведением крайних, когда проверяют верность равенства.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менять нельзя: 3:5 = 6:10 — верно, а 3:5 = 10:6 — нет. При перестановке соотношение уже другое.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на пропорцию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убедиться, что два отношения равны.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чисел уменьшаются или увеличиваются вместе, поэтому отношение остаётся одинаковым.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пропорциональном изменении чисел значение отношения не меняется.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одинаковых отношений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«Пропорция»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a:b = c:d, то произведение крайних членов равно произведению средних: a×d = b×c. Это главный признак верной пропорции.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пропорции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не только проверять равенства, но и решать задачи, где один из членов неизвестен. Тогда пропорцию можно превратить в уравнение.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записи 2:5 = 4:10 получаем 2×10 = 5×4 = 20. Равенство произведений подтверждает, что пропорция составлена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произведения крайних и средних членов в нескольких записях.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произведения равны, равенство является пропорцией; если нет — пропорции нет.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пропорций на числовых примерах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«Пропорция»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член пропорции неизвестен, и записывают равенство в удобном виде. Затем используют основное свойство: произведение крайних членов равно произведению средних.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неизвестный член пропорции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неизвестен один из крайних членов, его находят делением результата произведения на известный множитель. Так переходят от уравнения к ответу без лишних шагов.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пропорции 3:5 = 9:x получаем 3×x = 5×9. После вычисления 45 делят на 3, поэтому x = 15, и равенство становится верным.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подходит для любых пропорций с одним неизвестным членом. Главное — не менять порядок чисел и правильно определить, какие из них являются средними и крайними.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перемножают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a:b = c:d перемножают крайние члены a и d, а затем средние b и c. Полученные произведения сравнивают между собой, чтобы проверить равенство.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умножение в записи пропорции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схема со стрелками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 стрелками показывает, какие числа связаны между собой. Она помогает не перепутать порядок действий и быстрее запомнить, что умножение идёт по диагонали.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одной пропорции получить другую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Исходная запись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верную пропорцию и проверяют, что оба отношения действительно равны друг другу.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Одинаковое изменение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отношения умножают или делят на одно и то же ненулевое число, не нарушая равенство.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Новая пропорция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другую, но тоже верную пропорцию, которую удобно использовать для упрощения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графике выстраиваются в ровную линию, поэтому зависимость легко увидеть даже без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x в одинаковое число раз y изменяется так же. Это признак прямой пропорциональности.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на графике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значения заданы в условии задачи.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постоянной скорости расстояние и время изменяются пропорционально: чем дольше движется объект, тем больше путь он проходит за то же самое время.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 задачах на движение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равна 60 км/ч, то за 2 часа путь будет вдвое больше, чем за 1 час. Это удобно проверять по формуле s = v×t.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один из трёх величин обычно неизвестен: расстояние, скорость или время. Чтобы его найти, составляют пропорцию и применяют основное свойство.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привести данные к одинаковым единицам измерения. Тогда решение получается короче, а проверка ответа не вызывает затруднений.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изображение уменьшено по сравнению с реальным объектом.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 масштаба, тем сильнее уменьшено изображение и тем крупнее реальный объект.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 пример пропорции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объяснения масштаба.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пропорцией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задач на цену, масштаб, движение и сравнение величин.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меняют порядок чисел в отношении и получают неверную запись. Ошибка возникает и тогда, когда средние и крайние члены определены неправильно, а произведения сравниваются без проверки.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пропорциями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смешение разных единиц измерения, например сантиметров и метров, или дробей и целых чисел без приведения к общему виду. Аккуратная запись почти всегда помогает избежать неверного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особенно заметны там, где нужно сохранять одно и то же соотношение при изменении количества.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самые понятные примеры — масштаб, движение и рецепты, потому что в них легко увидеть одинаковую зависимость величин.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пропорции встречаются чаще всего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 из курса математики 6 класса.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помогает увидеть, когда две величины связаны одинаковым отношением. Если помнить основное свойство и соблюдать порядок чисел, задачи решаются быстрее и становятся понятнее.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2026-05-24T16:55:31Z</dcterms:created>
  <dcterms:modified xsi:type="dcterms:W3CDTF">2026-05-24T16:55:31Z</dcterms:modified>
</cp:coreProperties>
</file>