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«Волшебный цветик-семицветик» в мире музыки
</a:t>
            </a:r>
            <a:endParaRPr lang="en-US" sz="240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звучит, когда музыка передаёт чудо, чувства и добрый финал.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легко услышать в музыке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Катаева полна смен настроения: удивление, радость, тревога и сочувствие. Именно поэтому её удобно рассматривать на уроке музыки: каждый поворот сюжета можно услышать в темпе, громкости, высоте звуков и характере мелодии.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и ее музыкальный образ
</a:t>
            </a:r>
            <a:endParaRPr lang="en-US" sz="2442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Женя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Женя — живая, торопливая и любопытная девочка. Она быстро увлекается, легко отвлекается и сразу попадает в новые ситуации.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ей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подходят быстрый темп, короткие фразы и светлое звучание. Музыка словно повторяет её шаги, бег и внезапные повороты.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слышны спокойствие и доброта. Такой конец удобно показать мягкой мелодией, плавным звучанием и ощущением тепла, которое остаётся после сказки.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растерянность и тревога требуют разных красок: музыка то ускоряется, то становится громче, то вдруг замирает, словно сама задумалась.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при встрече со старушкой можно передать тихим началом, осторожными интонациями и звуками, будто что-то только-только случилось.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источник музыкальных настроений
</a:t>
            </a:r>
            <a:endParaRPr lang="en-US" sz="23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услышать, как вместе с сюжетом меняется и музыка.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737" y="150037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сказочного чуда
</a:t>
            </a:r>
            <a:endParaRPr lang="en-US" sz="2759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сияние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музыке часто слышится в высоких, прозрачных звуках. Они словно искрятся, как лепестки цветка, и сразу создают ощущение чего-то необычного и красивого.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мелодия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линия мелодии помогает показать волшебство без резкости. Она звучит мягко и легко, будто сказка осторожно открывает перед слушателем свою тайну.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тембры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Колокольчики, треугольник, флейта или арфа делают образ особенно сказочным. Такие краски помогают услышать не обычную сцену, а настоящее маленькое чудо.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лепестков и семь музыкальных оттенков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лепесток можно представить как особую музыкальную краску: тихую и громкую, быструю и медленную, светлую и более тревожную. Тогда цветок словно сам показывает, как меняется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детям увидеть, что музыка умеет быть разной, как и желания Жени. Один лепесток добавляет блеск, другой — спокойствие, третий — улыбку или взволнованность.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волшебство и музыкальная реакция
</a:t>
            </a:r>
            <a:endParaRPr lang="en-US" sz="2527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становится живее, а звуки — звонче. Волшебство запускает движение, и одно событие быстро тянет за собой другое.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чуда история уже не стоит на месте. Музыка передаёт быстрые перемены, словно лепестки перелистывают разные настроения.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сразу становится чудесным. Музыка здесь может начаться тихо и загадочно, как будто в комнате вдруг открылся секрет.
</a:t>
            </a:r>
            <a:endParaRPr lang="en-US" sz="12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тревожные эпизоды в сюжете
</a:t>
            </a:r>
            <a:endParaRPr lang="en-US" sz="265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желание срабатывает не так, как хотелось
</a:t>
            </a:r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сказке смешно именно потому, что результат оказывается неожиданным. Но за улыбкой сразу появляется беспокойство: ошибка меняет настроение, и музыка может резко стать напряжённой. Потом она снова облегчает ситуацию, будто подмигивает слушателю.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Неловкие приключения Жени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Женя попадает в забавные, но не всегда удобные ситуации. Здесь уместны скачки в мелодии, короткие паузы и резкие акценты, которые будто показывают её растерянные шаги. Сначала смешно, потом чуть тревожно, а затем снова легко.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перемещения и большая суета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героиня оказывается в странных местах или сталкивается с лишними предметами, музыка может играть с контрастами. Весёлый мотив внезапно сменяется более громким и напряжённым, а затем возвращается к лёгкому, почти шаловливому звучанию.
</a:t>
            </a:r>
            <a:endParaRPr lang="en-US" sz="13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Женя всё время спешит, поэтому её образ удобно связывать с быстрым ритмом. Короткие повторяющиеся звуки передают бег, суету и внезапные повороты её мыслей.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девочка удивляется или путается, музыка может делать паузы и небольшие остановки. Так слушатель словно замечает: героиня на секунду замерла и задумалась.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мечтаний и выбора мелодия становится плавнее. Она уже не торопится, а спокойно ведёт слушателя вперёд, как тихий разговор.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понять характер сказки не хуже слов. Он делает историю живой, подвижной и очень понятной даже младшим школьникам.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 героини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Витей как самый тихий и добрый момент
</a:t>
            </a:r>
            <a:endParaRPr lang="en-US" sz="2395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Витя, музыка словно замедляет шаг. Звонкие звуки уступают место мягким, а в мелодии слышатся осторожность, внимание и тихая человеческая теплота.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вместо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не про весёлую суету, а про доброе участие. Музыкальная фраза становится спокойнее, чтобы показать не только грусть, но и желание помочь.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тихий момент оказывается самым важным. В нём музыка не торопится, а бережно ведёт слушателя к светлому чувству: помощь другому человеку меняет историю.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лепесток и музыка добра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желание становится поступком
</a:t>
            </a:r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лепесток звучит особенно торжественно, потому что Женя впервые думает не о себе. Музыка в таком эпизоде может расширяться, становиться светлее и увереннее. Слушатель чувствует, что перед ним не просто волшебство, а настоящий добрый выбор.
</a:t>
            </a:r>
            <a:endParaRPr lang="en-US" sz="1403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в котором слышна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сказки легко представить как широкую и спокойную мелодию. В ней нет суеты, зато есть ощущение ясного света и благодарности. Такой финал оставляет после себя не шум, а тёплую улыбку и тихую радость.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каприза к доброму поступку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сказки и смена музыкального настроения в ключевых эпизодах.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помогают передать сказку
</a:t>
            </a:r>
            <a:endParaRPr lang="en-US" sz="1971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помогает передать суету Жени и её торопливые желания. Медленный темп, наоборот, делает эпизод спокойнее и внимательнее.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 создаёт ощущение тайны и осторожности. Более громкие моменты подчёркивают неожиданность, удивление или сильное чувство.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кажутся лёгкими, звонкими и сказочными. Низкие — более серьёзными и спокойными, поэтому они хорошо подходят для напряжённых эпизодов.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тембр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передаёт движение и беготню, а плавная мелодия — доброту и заботу. Разные тембры помогают сразу услышать, где в сказке чудо, а где обычная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сказочного звучания
</a:t>
            </a:r>
            <a:endParaRPr lang="en-US" sz="1734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колокольчики и треугольник особенно хорошо передают ощущение чуда. Их звонкие краски будто сверкают, как лепестки цветика, и сразу делают музыку лёгкой и волшебной.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Скрипка, металлофон и фортепиано помогают показать тёплые и спокойные моменты. Их мягкое звучание подходит для доброты, сочувствия и тихого, светлого конца 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музыкальные фразы помогают детям легко услышать начало и конец мысли. Они звучат ясно и не перегружают слух, поэтому сказка становится понятной с первых тактов.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музыкальный язык для 2 класса
</a:t>
            </a:r>
            <a:endParaRPr lang="en-US" sz="2658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заметить движение героини. Когда музыка идёт ровно и уверенно, ребятам проще представить шаги, бег и быстрые перемены в сюжете.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историю выразительной: тихо и громко, быстро и медленно, высоко и низко. Такие противопоставления помогают услышать, как меняются чувства Жени.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интонации и знакомые по звучанию обороты вызывают доверие. Ребёнок не просто слушает музыку, а как будто сам идёт вместе с героиней по сказке.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слышать, что настоящее чудо не только удивляет, но и меняет человека. Музыка помогает показать этот поворот от каприза к доброму решению.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чувства здесь — сочувствие, забота и радость помощи. Именно они делают звучание особенно тёплым и по-настоящему красивым, без лишней громкости и суеты.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хороший поступок звучит светлее любого громкого волшебства. Поэтому музыка в сказке становится языком сердца, а не просто красивым украшением.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и жизненные идеи сказки
</a:t>
            </a:r>
            <a:endParaRPr lang="en-US" sz="2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звучит особенно светло
</a:t>
            </a:r>
            <a:endParaRPr lang="en-US" sz="1828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побеждает не желание получить что-то для себя, а забота о другом человеке. Поэтому финал ощущается ясным, спокойным и очень радостным.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итог музыке легко передать широким движением мелодии и мягким завершением. Слушатель словно видит открытое небо, в котором стало больше света и доброты.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связано с музыкой в сказке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эпизоды и соответствующие им музыкальные впечатления, которые можно услышать в истории.
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чудо и доброта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«Цветик-семицветик» показывает, что музыка умеет рассказывать о чуде, переживаниях и добром выборе. Когда звучание становится светлым, мы слышим главное: настоящее волшебство начинается с сердца.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2026-05-24T18:30:45Z</dcterms:created>
  <dcterms:modified xsi:type="dcterms:W3CDTF">2026-05-24T18:30:45Z</dcterms:modified>
</cp:coreProperties>
</file>