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Н.В. Гоголь: жизнь, творчество, значение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в чьих книгах смех соседствует с тревогой и сочувствием к человеку.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и его время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писал в эпоху, когда Россия искала новые ответы о себе. На его книги повлияли Пушкин, народная культура, сатирическая традиция и живые наблюдения за Петербургом и провинцией.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1809 — рождение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Гоголь родился 1 апреля 1809 года в Сорочинцах Полтавской губернии. Первые впечатления он получил в украинской усадебной среде.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творчества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родного края помогли создать мир «Вечеров на хуторе близ Диканьки» — яркий, живой и легко узнаваемый.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годы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писатель слышал народные песни, предания, легенды и рассказы о жизни простых людей. Эти впечатления позже вошли в его ранние произведения.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Украине и семейные истоки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Н.В. Гоголя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помогают увидеть, как биография писателя связана с его главными книгами.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каждый важный этап жизни Гоголя совпадает с появлением его главных произведений.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Н.В. Гоголя; даты из литературной истории XIX века.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надежд и разочарований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герои Гоголя часто мечтают о карьере, успехе и уважении. Но город быстро разрушает их ожидания и показывает холодную сторону жизни.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одиночества и бедности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Серые улицы, каналы и тесные квартиры создают ощущение отчуждения. Петербург у Гоголя становится местом, где человек особенно остро чувствует свою незащищённость.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творческом мире Гоголя
</a:t>
            </a:r>
            <a:endParaRPr lang="en-US" sz="25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тома «Вечеров на хуторе близ Диканьки» принесли Гоголю известность в 1831–1832 годах. Читателей привлекли юмор, необычность сюжетов и живой народный язык.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сборнике органично соединились фантастика, бытовые сцены и украинский колорит. Благодаря этому книга выглядела свежо и совсем не походила на привычную прозу того времени.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«Вечеров...» показал, что народные легенды и разговорная речь могут стать основой большой литературы. Для Гоголя это был важный творческий старт.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успехи Гоголя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создавались «Мёртвые души»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наблюдения Гоголя, совет Пушкина и образ Чичикова привели к созданию поэмы.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помогали Гоголю говорить и о смешном, и о тревожном, и о судьбе человека.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места занимают повести и поэма: именно в них сильнее всего проявились основные темы писателя.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в творчестве Гоголя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основным произведениям Н.В. Гоголя.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811" y="1728529"/>
            <a:ext cx="485400" cy="431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327084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Уездный город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в провинциальном городе, где чиновники боятся проверки сильнее, чем собственных ошибок. Эта атмосфера сразу создаёт напряжение и помогает раскрыть сатиру.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— не настоящий важный чиновник, а случайный человек, которого принимают за ревизора. Его пустословие и хвастовство становятся причиной общего обмана.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Пороки чиновников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высмеиваются взяточничество, карьеризм и неумение отвечать за свои поступки. Каждый герой боится наказания и пытается скрыть собственную вину.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комедии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сцены у Гоголя заставляют не только смеяться, но и задуматься. Поэтому «Ревизор» остаётся понятным и сегодня: страх перед правдой узнаваем в любом времени.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«Ревизор»: комедия общественного страха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«Шинель» и образ «маленького человека»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Акакий Акакиевич Башмачкин живёт скромно и почти незаметно для других. Гоголь показывает, как легко общество не замечает бедного и беззащитного человека.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шинель становится для героя не просто вещью, а мечтой о тепле, уважении и достоинстве. Поэтому повесть звучит и грустно, и очень человечно.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Украинский фольклор и народная фантастика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вырос в среде, где были живы песни, сказания, обряды и народные поверья. Эти впечатления он перенёс в ранние повести, придав им особую окраску.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чудесное не отделено от повседневности: рядом с чертями, ведьмами и легендами действуют обычные люди, говорят просто и очень живо.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мотивы помогают писателю передать характер народа, его юмор, образ мышления и отношение к миру, в котором реальность соседствует с верой в чудо.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произведения Гоголя звучат ярко и неповторимо: в них чувствуется и традиция родного края, и богатство народного воображения.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 просто даты, а движение от лёгкой фантастической прозы к более серьёзным и тревожным размышлениям о человеке и обществе.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позже произведение, тем заметнее нравственная и психологическая глубина. Творчество Гоголя развивается от юмора к острой общественной и духовной проблематике.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Гоголя по годам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хронологии публикаций произведений Н.В. Гоголя: 1831–1847.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Чичиков действует как человек расчёта: он ищет выгоду даже там, где речь идёт о «мертвых душах». Его поведение показывает, как желание наживы подменяет совесть.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Помещики в поэме не похожи друг на друга, но каждый раскрывает отдельный недостаток: мечтательность, мелочность, грубость, жадность или полную духовную пустоту.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Сопоставляя Чичикова с помещиками, Гоголь создаёт не случайные смешные сцены, а целую картину больного общества, где человеческие отношения подчинены выгоде и привычке.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Чичиков и галерея помещиков в «Мёртвых душах»
</a:t>
            </a:r>
            <a:endParaRPr lang="en-US" sz="25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86333"/>
            <a:ext cx="4921004" cy="1729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Гоголя и их сатирическое значение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герои у Гоголя становятся узнаваемыми типами человеческого поведения и общественных пороков.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делает героев не только индивидуальными, но и типичными. Через них он показывает, как пороки проявляются в поведении людей и в жизни общества.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Н.В. Гоголя: «Ревизор», «Шинель», «Мёртвые души»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и страшное в мире Гоголя
</a:t>
            </a:r>
            <a:endParaRPr lang="en-US" sz="2590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у Гоголя часто рождается из преувеличения, неловких поступков и нелепых разговоров. Но за смехом обычно скрываются страх, ложь и человеческая слабость.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его произведения одновременно веселят и тревожат. Читатель видит не только забавную ситуацию, но и одиночество, унижение или внутреннюю пустоту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гоголевская сатира
</a:t>
            </a:r>
            <a:pPr algn="l" indent="0" marL="0">
              <a:lnSpc>
                <a:spcPct val="90000"/>
              </a:lnSpc>
              <a:buNone/>
            </a:pPr>
            <a:r>
              <a:rPr lang="en-US" sz="10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наблюдение за жизнью превращается у Гоголя в сатирическую сцену и разоблачение порока.
</a:t>
            </a:r>
            <a:endParaRPr lang="en-US" sz="29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526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 годы
</a:t>
            </a:r>
            <a:pPr algn="l" indent="0" marL="0">
              <a:lnSpc>
                <a:spcPct val="90000"/>
              </a:lnSpc>
              <a:buNone/>
            </a:pPr>
            <a:r>
              <a:rPr lang="en-US" sz="4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всё чаще обращается к вопросам веры, нравственного долга и смысла жизни. Его поздние размышления становятся серьёзнее и внутренне напряжённее.
</a:t>
            </a:r>
            <a:endParaRPr lang="en-US" sz="1188" dirty="0"/>
          </a:p>
        </p:txBody>
      </p:sp>
      <p:sp>
        <p:nvSpPr>
          <p:cNvPr id="6" name="Text 1"/>
          <p:cNvSpPr txBox="1"/>
          <p:nvPr/>
        </p:nvSpPr>
        <p:spPr>
          <a:xfrm>
            <a:off x="4070191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1847 — «Выбранные места из переписки с друзьями»
</a:t>
            </a:r>
            <a:pPr algn="l" indent="0" marL="0">
              <a:lnSpc>
                <a:spcPct val="90000"/>
              </a:lnSpc>
              <a:buNone/>
            </a:pPr>
            <a:r>
              <a:rPr lang="en-US" sz="48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вызвала спорные отклики: одни читатели ожидали от автора привычной сатиры, другие не приняли его нравоучительный тон и новые взгляды.
</a:t>
            </a:r>
            <a:endParaRPr lang="en-US" sz="1172" dirty="0"/>
          </a:p>
        </p:txBody>
      </p:sp>
      <p:sp>
        <p:nvSpPr>
          <p:cNvPr id="7" name="Text 2"/>
          <p:cNvSpPr txBox="1"/>
          <p:nvPr/>
        </p:nvSpPr>
        <p:spPr>
          <a:xfrm>
            <a:off x="2744352" y="3170025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переживал тяжёлый внутренний кризис, был недоволен своими текстами и уничтожил часть рукописей. Это стало трагической страницей его биографии.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годы и духовный кризис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Гоголя связаны между собой: бытовая подробность, юмор и фантастика помогают лучше увидеть характеры и проблемы людей.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оказываются общественная сатира и тема человеческой уязвимости. Остальные мотивы поддерживают их и делают художественный мир более объёмным.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Гоголя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Н.В. Гоголя, 1831–1852.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725" y="2133101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3886" y="2166491"/>
            <a:ext cx="485400" cy="388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9774" y="2133101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0512" y="2133101"/>
            <a:ext cx="455100" cy="45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9694" y="2133101"/>
            <a:ext cx="398213" cy="455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Гоголя на русскую литературу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13150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научил писателей замечать выразительную мелочь: жест, одежду, речь или предмет. Такая деталь делает героя живым и помогает понять его характер без длинных объяснений.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73889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герой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Гоголя в литературе укрепился образ героя-типажа, через которого можно высмеять общественный порок. Этот приём особенно важен для сатиры и реалистической прозы.
</a:t>
            </a:r>
            <a:endParaRPr lang="en-US" sz="1148" dirty="0"/>
          </a:p>
        </p:txBody>
      </p:sp>
      <p:sp>
        <p:nvSpPr>
          <p:cNvPr id="12" name="Text 4"/>
          <p:cNvSpPr txBox="1"/>
          <p:nvPr/>
        </p:nvSpPr>
        <p:spPr>
          <a:xfrm>
            <a:off x="3934628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к слабому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показал, что над маленьким и беззащитным человеком нельзя только смеяться. В его произведениях всегда слышно сострадание к тому, кого унижают и не замечают.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95368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грусть вместе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комическое часто соседствует с печальным. Этот контраст стал важным для многих писателей XIX века, которые увидели в нём способ говорить о жизни глубже.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456107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 реализма
</a:t>
            </a:r>
            <a:pPr algn="l" indent="0" marL="0">
              <a:lnSpc>
                <a:spcPct val="90000"/>
              </a:lnSpc>
              <a:buNone/>
            </a:pPr>
            <a:r>
              <a:rPr lang="en-US" sz="48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повлияли на развитие русской реалистической прозы и стали частью школьного чтения. Через них читатели учатся понимать характеры, общество и язык художественной литературы.
</a:t>
            </a:r>
            <a:endParaRPr lang="en-US" sz="1163" dirty="0"/>
          </a:p>
        </p:txBody>
      </p:sp>
      <p:sp>
        <p:nvSpPr>
          <p:cNvPr id="15" name="Text 7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Гоголя на русскую литературу
</a:t>
            </a:r>
            <a:endParaRPr lang="en-US" sz="25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275" y="2418993"/>
            <a:ext cx="8498400" cy="25146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1" y="504900"/>
            <a:ext cx="8305800" cy="16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Гоголь: писатель, который заставляет смеяться и задумываться
</a:t>
            </a:r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показал, что смех может говорить о серьёзных проблемах, а фантазия — помогать лучше понять жизнь. Его книги остаются важными, потому что в них узнаются люди, характеры и вечные вопросы.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2026-05-23T04:24:46Z</dcterms:created>
  <dcterms:modified xsi:type="dcterms:W3CDTF">2026-05-23T04:24:46Z</dcterms:modified>
</cp:coreProperties>
</file>