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6925" y="570000"/>
            <a:ext cx="4475400" cy="40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занятия людей в истории России: от земледелия к ремёслам и торговле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изменил жизнь: появились ремёсла, усилилась торговля, возникли новые профессии.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4700700" y="4631775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IX–XIII веках большинство населения жило в деревнях и занималось земледелием. Города вроде Киева, Новгорода, Смоленска, Чернигова и Полоцка становились центрами власти, ремёсел и торговли. Там работали князья, дружинники, купцы, ремесленники и духовенство.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фон: как жили люди на Руси в IX–XIII веках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и появление городов требовали всё больше мастеров, торговцев и тех, кто обеспечивал порядок. Сельского хозяйства становилось недостаточно, поэтому выделялись специалисты: кузнецы, гончары, сапожники, плотники, ювелиры.
</a:t>
            </a:r>
            <a:endParaRPr lang="en-US" sz="1287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 людей появлялись новые занятия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труда постепенно меняло привычную жизнь. Один человек мог делать оружие, другой — посуду, третий — заниматься строительством или торговлей. Так работа становилась точнее и производительнее.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занятия поддерживались спросом со стороны городских рынков и хозяйств. Чем больше становилось людей и товаров, тем выгоднее было учиться ремеслу, перевозкам и обслуживанию нужд соседей.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3" y="0"/>
            <a:ext cx="513345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24425" y="1945851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собирались мастерские и рынки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древнерусском городе рядом существовали мастерские, торги, княжеский двор и церковь. Здесь работали кузнечные горны и гончарные круги, развивались кожевенные и ткацкие ремесла, а также строительство.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5213000" y="311075"/>
            <a:ext cx="35979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центр новых профессий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460225" y="468530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224425" y="3445835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город ускорял появление профессий
</a:t>
            </a:r>
            <a:pPr algn="l" indent="0" marL="0">
              <a:lnSpc>
                <a:spcPct val="100000"/>
              </a:lnSpc>
              <a:buNone/>
            </a:pPr>
            <a:r>
              <a:rPr lang="en-US" sz="4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быстрее возникали новые занятия, потому что там был постоянный спрос на товары, услуги и защиту. К тому же городская жизнь означала более частый обмен и возможность сбыта изделий ремесленников.
</a:t>
            </a:r>
            <a:endParaRPr lang="en-US" sz="137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точные проценты не приводятся, видно усиление ремёсел и торговли по сравнению с более ранним укладом.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структура труда показывает: ремёсла и обмен становились ключевыми, а военная и строительная деятельность поддерживали безопасность и развитие.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(в презентации не используются точные процентные данные).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городские занятия в Древней Руси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1911180"/>
            <a:ext cx="4037700" cy="20722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менялись виды труда при переходе от деревенского уклада к городскому разделению занятий.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занятия делали общество разнообразнее: работа перестраивалась вокруг мастерства, обмена и городского спроса.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предложенной схеме сравнения занятий.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старых и новых занятий на Руси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990" y="1374081"/>
            <a:ext cx="243773" cy="2166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5629" y="1364608"/>
            <a:ext cx="176725" cy="23563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4910" y="1364608"/>
            <a:ext cx="235634" cy="23563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9295" y="3569416"/>
            <a:ext cx="213008" cy="1893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00620" y="3561139"/>
            <a:ext cx="180159" cy="205896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Ремёсла, которые особенно развивались
</a:t>
            </a:r>
            <a:endParaRPr lang="en-US" sz="2800" dirty="0"/>
          </a:p>
        </p:txBody>
      </p:sp>
      <p:sp>
        <p:nvSpPr>
          <p:cNvPr id="13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724946" y="1364608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Кузнечное дело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Кузнецы обеспечивали земледельцев и воинов нужными инструментами. Они делали топоры, ножи, мечи, наконечники стрел и детали для сельскохозяйственных работ.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3604061" y="1364608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Гончарное производство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Гончары работали с глиной и создавали посуду для хранения и повседневных дел. Горшки, кувшины и миски помогали сохранять продукты и пользоваться водой дома и в пути.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442796" y="1364608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Ювелирное дело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Ювелиры изготавливали украшения из серебра, бронзы и цветных камней. Такие изделия показывали статус владельца и поддерживали спрос на мастерство и точность работы.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1127340" y="3561150"/>
            <a:ext cx="3052874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Ткачи обеспечивали город одеждой и тканями для хозяйства. Ткань была нужна постоянно: её использовали в быту, при изготовлении одежды и в изготовлении домашних вещей.
</a:t>
            </a:r>
            <a:endParaRPr lang="en-US" sz="1423" dirty="0"/>
          </a:p>
        </p:txBody>
      </p:sp>
      <p:sp>
        <p:nvSpPr>
          <p:cNvPr id="18" name="Text 6"/>
          <p:cNvSpPr txBox="1"/>
          <p:nvPr/>
        </p:nvSpPr>
        <p:spPr>
          <a:xfrm>
            <a:off x="4972240" y="3561150"/>
            <a:ext cx="3052874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Кожевенное и сапожное ремесло
</a:t>
            </a:r>
            <a:pPr algn="l" indent="0" marL="0">
              <a:lnSpc>
                <a:spcPct val="100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Кожевники перерабатывали сырьё в нужные материалы, а сапожники делали обувь для жизни и работы. Это поддерживало движение людей и торговлю, требующую надёжной экипировки.
</a:t>
            </a:r>
            <a:endParaRPr lang="en-US" sz="138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Кузнец был одним из самых нужных ремесленников: без его работы земледельцы и воины не могли бы обходиться. Его умение превращало металл в инструменты и оружие, необходимые для ежедневных задач.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Кузнец, гончар и ювелир: мастера древнерусского города
</a:t>
            </a:r>
            <a:endParaRPr lang="en-US" sz="2494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Гончарное дело развивалось благодаря доступной глине и постоянной потребности в посуде. Ювелиры же создавали украшения, которые требовали особого внимания к деталям, что делало их труд по-настоящему профессиональным.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новое занятие появлялось в Древней Руси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от потребности в товаре или услуге до устойчивого ремесла и торговли между землями.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820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соединяла города Руси между собой и с соседними странами. По рекам Днепр, Волхов, Двина и Волга перевозили меха, воск, мёд, лён, изделия ремесленников и оружие.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как новое важное занятие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310825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Новгороде и Киеве торговые связи были особенно оживлёнными. Купцы привозили нужные товары, а вместе с ними появлялись новости, новые идеи и представления о дальних землях.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30345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стала самостоятельным и заметным занятием: купцы рисковали в пути, организовывали перевозки и заботились о сохранности груза. Благодаря этому товары попадали к тем, кто в них нуждался.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05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95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20505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вместо дороги: как плыли за выгодой
</a:t>
            </a:r>
            <a:pPr algn="ctr" indent="0" marL="0">
              <a:lnSpc>
                <a:spcPct val="100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Руси купцы чаще выбирали речные маршруты: дороги были неудобными и опасными. По рекам легче было везти тяжёлые товары — бочки, мешки, ткани. У пристаней обмен шёл быстро, а полученные товары расходились по городским торгам.
</a:t>
            </a:r>
            <a:endParaRPr lang="en-US" sz="1263" dirty="0"/>
          </a:p>
        </p:txBody>
      </p:sp>
      <p:sp>
        <p:nvSpPr>
          <p:cNvPr id="7" name="Text 2"/>
          <p:cNvSpPr txBox="1"/>
          <p:nvPr/>
        </p:nvSpPr>
        <p:spPr>
          <a:xfrm>
            <a:off x="496095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«из варяг в греки»: торговля между мирами
</a:t>
            </a:r>
            <a:pPr algn="ctr" indent="0" marL="0">
              <a:lnSpc>
                <a:spcPct val="100000"/>
              </a:lnSpc>
              <a:buNone/>
            </a:pPr>
            <a:r>
              <a:rPr lang="en-US" sz="7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 известным считался путь «из варяг в греки», соединявший Балтийское море и Византию через реки Восточной Европы. Купцы двигались от одного торгового центра к другому, доставляя товары и сведения. Именно такие связи делали Русь частью большой торговой карты.
</a:t>
            </a:r>
            <a:endParaRPr lang="en-US" sz="1265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купцов и торговые пути
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торговле важную роль играли не только «ценные вещи», но и товары повседневного спроса: ремесленные изделия и продукты, нужные для жизни и работы.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Судя по составу обмена, Русь сильнее выступала поставщиком природных ресурсов и мастеров, а получала больше «готовых» изделий и редкостей.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описаниям средневековых торговых практик (Древняя Русь, источники о товарообмене).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товары чаще всего обменивали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укреплением власти князя возникали новые должности: дружинники сопровождали правителя и участвовали в походах, а также защищали важные места.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занятия в управлении и защите земли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Тиуны и посадники помогали княжеской администрации: следили за порядком, вели хозяйственные дела и участвовали в сборе повинностей и дани.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укрепления городов требовались строители и специалисты по переправам: мостовщики и плотники строили и ремонтировали стены, башни и мосты.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управление и оборона становились отдельными занятиями: государство опиралось на людей, которые отвечали за безопасность, дороги, снабжение и выполнение решений власти.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6878" y="1124025"/>
            <a:ext cx="3002744" cy="21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344575"/>
            <a:ext cx="520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профессии осваивали постепенно: от семьи и практики к обучению у мастера и работе в городских учреждениях. Чем сложнее навык, тем важнее была передача опыта.
</a:t>
            </a:r>
            <a:pPr algn="l" indent="0" marL="0">
              <a:lnSpc>
                <a:spcPct val="100000"/>
              </a:lnSpc>
              <a:buNone/>
            </a:pPr>
            <a:r>
              <a:rPr lang="en-US" sz="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обучение было «прикладным»: навыки проходили путь от повседневной помощи к работе под руководством и затем к самостоятельности.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устройству обучения и ремесленных традиций Древней Руси (семья, мастерская, городское окружение, княжеский двор, церковь).
</a:t>
            </a:r>
            <a:endParaRPr lang="en-US" sz="1061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люди учились новым навыкам на Руси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10292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Монастыри: библиотеки и мастерские
</a:t>
            </a:r>
            <a:pPr algn="l" indent="0" marL="0">
              <a:lnSpc>
                <a:spcPct val="100000"/>
              </a:lnSpc>
              <a:buNone/>
            </a:pPr>
            <a:r>
              <a:rPr lang="en-US" sz="6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монастырях возникали мастерские для книг и книжные собрания. Так формировалась среда, где учились письму, счёту и документам, нужным государству.
</a:t>
            </a:r>
            <a:endParaRPr lang="en-US" sz="1268" dirty="0"/>
          </a:p>
        </p:txBody>
      </p:sp>
      <p:sp>
        <p:nvSpPr>
          <p:cNvPr id="7" name="Text 1"/>
          <p:cNvSpPr txBox="1"/>
          <p:nvPr/>
        </p:nvSpPr>
        <p:spPr>
          <a:xfrm>
            <a:off x="46897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988 год — христианство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крещения Руси усилился интерес к церковной культуре. Грамотность становилась нужной для чтения богослужебных текстов и ведения документов.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785950" y="1208200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Грамотность и переписывание книг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Писцы переписывали книги вручную, сохраняя тексты и создавая новые списки. Книжное дело требовало терпения, аккуратности и знания грамоты.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письменности и книжного дела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умения к профессии: путь ремесленника, торговца и служителя
</a:t>
            </a:r>
            <a:pPr algn="l" indent="0" marL="0">
              <a:lnSpc>
                <a:spcPct val="100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типичную последовательность: навык начинался в семье, затем закреплялся обучением у мастера и превращался в самостоятельную деятельность.
</a:t>
            </a:r>
            <a:endParaRPr lang="en-US" sz="2363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Ремесленник работал в мастерской рядом с домом: изготавливал вещи своими руками, использовал простые инструменты и регулярно проверял качество. Готовые изделия продавали на городском торгу.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ремесленника и купца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Купец чаще отправлялся в дальние поездки, перевозил товары и рассчитывал риски. На пути мешали погода и могли возникать нападения, поэтому требовались осторожность, выдержка и ответственность за груз.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профессии опирались друг на друга: ремёсла обеспечивали орудиями, торговля разносила товары, а письменность помогала вести учёт и документы.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занятиями показывают, что в обществе Древней Руси не существовало «одиночных» профессий: всё держалось на общей системе обмена и управления.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Концептуальная радар/распределительная модель на основе описаний взаимозависимости занятий (обобщение, без привязки к точным статистическим данным).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разные занятия были связаны между собой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2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занятия усиливали города: ремесленники и торговцы оживляли рынки, а жители получали больше возможностей для работы и обмена товарами.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новых занятий для развития Руси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4765129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связывала Русь с другими регионами и странами. Через обмен поступали редкие товары, а также укреплялись связи между землями княжеств.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2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Ремёсла снабжали повседневную жизнь и защиту: давали орудия труда, одежду, посуду и оружие. Это делало производство и быт более устойчивыми.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765129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письменности, строительства и управления помогало государству работать организованно: решения власти становились понятнее, а защита городов — более системной.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новые занятия изменили жизнь людей на Руси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занятия появились из-за роста городов и развития ремёсел, торговли, управления и письменности. Они сделали общество более сложным: труд мастеров, купцов, писцов, строителей и служилых стал разнообразным и специализированным.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2026-05-14T16:53:00Z</dcterms:created>
  <dcterms:modified xsi:type="dcterms:W3CDTF">2026-05-14T16:53:00Z</dcterms:modified>
</cp:coreProperties>
</file>