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91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C. Musik und ihre Rolle: музыка в жизни подростков и в немецком языке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491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повседневной жизни, чувствах и общении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6584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музыки важна на уроке немецкого языка?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близка восьмиклассникам и помогает говорить по-немецки о жанрах, концертах, хобби и эмоциях. На этой теме удобно тренировать слова singen, hören, spielen, tanzen и строить короткие высказывания о своих предпочтениях.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Musik als Teil des Alltags der Jugendlichen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сопровождает подростков дома, по дороге в школу и во время отдыха. Она становится частью Alltag, когда звучит jeden Tag, oft или manchmal, особенно nach der Schule.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делать паузы, легче выполнять домашнее задание и расслабляться beim Lernen. Для описания привычек удобно использовать простые фразы: Ich höre Musik... und Musik hilft mir....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слушают музыку в Kopfhörer, через телефон или на компьютере. Такие способы помогают оставаться unterwegs на связи с любимыми песнями и быстро включать их в Freizeit.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Welche Musik hören Jugendliche?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Поп-музыка: знакомый и понятный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Popmusik часто выбирают из-за простого звучания и запоминающегося припева. Многие подростки слушают её на телефоне, в дороге или дома, потому что она легко подходит к повседневному ритму жизни.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Рэп и рок: ритм, энергия и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Rap привлекает быстрым речитативом, а Rock — сильным ритмом и выразительным звучанием. Эти жанры особенно нравятся тем, кто ценит энергию, ясный текст и музыку для активного настроения.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музыка: реже, но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Klassische Musik школьники слушают реже, но она часто встречается на уроках и в культурных материалах. Она помогает узнать музыкальные традиции и лучше понять, как звучит музыка разных эпох.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Musik und Stimmung: wie Musik wirkt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музыка может восприниматься по-разному в зависимости от темпа, громкости и личного опыта слушателя.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музыка нужна для хорошего настроения и отдыха, но она также помогает сосредоточиться и настроиться на активность.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«Музыка и настроение»; распределение отражает типичные учебные примеры.
</a:t>
            </a:r>
            <a:endParaRPr lang="en-US" sz="13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294104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7275" y="3084118"/>
            <a:ext cx="450000" cy="45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129118"/>
            <a:ext cx="450000" cy="36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Grundvokabular zum Thema Musik
</a:t>
            </a:r>
            <a:endParaRPr lang="en-US" sz="3200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Musik, das Lied, der Song, die Stimme, das Instrument, die Band, der Sänger, die Sängerin, das Publikum — это основа словаря для разговора о музыке.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laut, leise, modern, alt, schön, bekannt und beliebt нужны, чтобы коротко оценивать песню, исполнителя или концерт.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Hören, singen, spielen, tanzen, aufnehmen, auftreten, üben und mögen помогают описывать действия музыкантов и слушателей в простых предложениях.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запоминать выражения: Musik hören, ein Instrument spielen, ein Lied singen, ein Konzert besuchen, ein Fan von sein.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словосочетания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ответа на уроке подойдут конструкции Ich höre gern..., Mein Lieblingslied ist..., und Ich mag... besonders, weil....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Musikarten und ihre Merkmale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основные музыкальные жанры и где их чаще всего слышат.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жанра есть своё звучание, своя аудитория и своё место в повседневной культуре.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теме музыкальных жанров
</a:t>
            </a:r>
            <a:endParaRPr lang="en-US" sz="13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Musik in Deutschland, Österreich und der Schweiz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связывает немецкоязычные страны: в Берлине, Вене и Берне проходят концерты, фестивали и школьные выступления. Общие слова tradition, Festival и Konzert помогают говорить об этом по-немецки.
</a:t>
            </a:r>
            <a:endParaRPr lang="en-US" sz="1139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музыкальное пространство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у каждой страны есть свои акценты: в Германии заметны школьные и городские музыкальные события, в Австрии сильна классическая традиция, а в Швейцарии развиваются многоязычные проекты.
</a:t>
            </a:r>
            <a:endParaRPr lang="en-US" sz="114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традиции в каждой стране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Wie entsteht ein Lied?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идеи до готовой песни и роль участников процесса.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macht Musik mit dem Gehirn?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связана со слухом и вниманием: мозг быстрее распознаёт знакомые мелодии и легче удерживает их в памяти. Поэтому ein Lied bleibt oft im Kopf.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запоминать короткие фразы и слова. Именно поэтому песни иногда используют на уроках, когда нужно тренировать новую лексику или произношение.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восприятие влияет не только мелодия, но и личный опыт человека. Deshalb gilt: Musik hilft beim Lernen, aber auch beim Entspannen.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музыка может снижать напряжение после учебного дня. Она помогает переключиться с работы на отдых и делает die Stimmung ruhiger.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Welche Fähigkeiten fördert Musikunterricht?
</a:t>
            </a:r>
            <a:endParaRPr lang="en-US" sz="3125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пение, игра на инструменте и школьные выступления помогают применять эти навыки в реальных учебных ситуациях.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ритм и совместная работа: именно они особенно часто развиваются через практику, а не только через теорию.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«Musik und ihre Rolle»; обобщение для 8 класса.
</a:t>
            </a:r>
            <a:endParaRPr lang="en-US" sz="13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2183" y="1294104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992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548" y="3084118"/>
            <a:ext cx="5625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Musik in Film, Werbung und Spielen bewirkt
</a:t>
            </a:r>
            <a:endParaRPr lang="en-US" sz="2853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кино помогает понять настроение сцены, подчеркнуть характер героя и усилить эмоции без лишних слов.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Filmmusik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мелодия делает рекламу заметнее и помогает запомнить бренд, даже если текст объявления уже забыт.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Werbung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фоновые звуки и музыка создают ощущение действия, делают уровень напряжённее или, наоборот, спокойнее.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Spiele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кадр воспринимается по-разному: спокойная музыка смягчает его, а тревожная усиливает ожидание.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Eine Szene, viele Wirkungen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Musik verbindet Menschen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людям чувствовать себя частью одной группы: на концерте, в классе, на празднике или в интернете. Общая песня быстро создаёт доверие и общие темы для разговора.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поют вместе, они легче запоминают слова и ритм, а ещё учатся слушать друг друга. Полезные слова: gemeinsam, zusammen, die Gemeinschaft, mitsingen, applaudieren.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 spielt Musik eine Rolle?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сопровождает разные сферы жизни и выполняет в них особые функции.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сферах музыка не просто звучит, а помогает людям действовать вместе, помнить важные моменты и создавать настроение.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«Musik und ihre Rolle» для школьного курса.
</a:t>
            </a:r>
            <a:endParaRPr lang="en-US" sz="13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Sicheres Hören: Schutz des Gehörs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слушать долго, нужно делать перерывы. Короткий отдых снижает нагрузку и помогает сохранить внимание.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Pause machen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выбирать умеренную громкость, особенно в наушниках. Так музыка остаётся приятной, а уши меньше устают.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Leise hören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и в транспорте важно замечать окружающие звуки. Это помогает защитить слух и быть в безопасности.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Aufpassen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Wie hören Jugendliche Musik?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устройства позволяют слушать музыку в любое время: дома, по дороге и во время учёбы или отдыха.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мобильные форматы, но живые концерты остаются важными, потому что дают сильные впечатления и ощущение участия.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«Musik und ihre Rolle»; модельные данные для наглядности.
</a:t>
            </a:r>
            <a:endParaRPr lang="en-US" sz="13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Musik in Schule und Familie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музыка звучит на праздниках, линейках и выпускных. Она помогает сделать событие торжественным, а атмосферу — более дружелюбной и запоминающейся.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немецкого языка полезны выражения: in der Schule, in der Familie, bei Festen, zu Hause, eine Erinnerung an etwas sein.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и взрослые поют вместе, они легче находят общий ритм и лучше чувствуют себя в одной группе. Музыка объединяет поколения без особых усилий.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песни часто связаны с днями рождения, поездками и совместными праздниками. Такие мелодии становятся частью личных воспоминаний и семейных традиций.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Wie wirkt Musik auf einen Menschen?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звука к эмоциональной или поведенческой реакции человека.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2191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0556" y="3084118"/>
            <a:ext cx="5625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60032" y="3084118"/>
            <a:ext cx="39375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wichtigsten Rollen der Musik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выразить радость, грусть, волнение и другие чувства. Даже без слов она часто точно передаёт настроение человека.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Emotion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мелодии сохраняют память о праздниках, обычаях и культуре. Через них легче понять, как живут разные поколения.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Tradition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концертах, в школе и дома музыка объединяет людей. Она помогает чувствовать себя вместе и делать что-то общим делом.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Gemeinschaft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поддерживает обучение: она тренирует слух, внимание и память. Поэтому она полезна не только для отдыха, но и для учёбы.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Lernen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Musik: mehr als nur Unterhaltung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влияет на чувства, память и общение, а на уроке немецкого помогает говорить проще и увереннее. Если слушать, понимать и обсуждать музыку, язык становится ближе и интереснее.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2026-05-25T02:51:56Z</dcterms:created>
  <dcterms:modified xsi:type="dcterms:W3CDTF">2026-05-25T02:51:56Z</dcterms:modified>
</cp:coreProperties>
</file>