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Project Work 3 — школьный 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проверенным выводам — шаг за шагом.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результату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проекте идея проходит проверку через исследование, а затем превращается в практический результат. Сначала мы формулируем вопрос, затем собираем данные, анализируем их и делаем выводы.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проекта и участники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936400" y="1847150"/>
            <a:ext cx="2151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исследования формулирует, что именно будет изучаться. Она должна быть конкретной, понятной и связанной с реальной школьной ситуацией, чтобы работу можно было проверить на практике.
</a:t>
            </a:r>
            <a:endParaRPr lang="en-US" sz="741" dirty="0"/>
          </a:p>
        </p:txBody>
      </p:sp>
      <p:sp>
        <p:nvSpPr>
          <p:cNvPr id="11" name="Text 3"/>
          <p:cNvSpPr txBox="1"/>
          <p:nvPr/>
        </p:nvSpPr>
        <p:spPr>
          <a:xfrm>
            <a:off x="1936400" y="2837247"/>
            <a:ext cx="2151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 класс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проекта указывает, кто выполнил работу, в каком классе учится и в какой школе обучается. Эти сведения помогают сразу понять уровень и контекст исследования.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1936400" y="3839877"/>
            <a:ext cx="2151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Руководитель проекта сопровождает работу, помогает уточнить цель, методы и оформление. Его имя важно указать рядом с данными автора, чтобы показать, под чьим руководством велась работа.
</a:t>
            </a:r>
            <a:endParaRPr lang="en-US" sz="741" dirty="0"/>
          </a:p>
        </p:txBody>
      </p:sp>
      <p:sp>
        <p:nvSpPr>
          <p:cNvPr id="13" name="Text 5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защиты показывает, когда проект представляется классу или жюри. Это помогает связать работу с конкретным сроком и оценить, насколько вовремя были выполнены все этапы.
</a:t>
            </a:r>
            <a:endParaRPr lang="en-US" sz="928" dirty="0"/>
          </a:p>
        </p:txBody>
      </p:sp>
      <p:sp>
        <p:nvSpPr>
          <p:cNvPr id="14" name="Text 6"/>
          <p:cNvSpPr txBox="1"/>
          <p:nvPr/>
        </p:nvSpPr>
        <p:spPr>
          <a:xfrm>
            <a:off x="6054821" y="3518877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направление проекта в одной-двух фразах объясняет, о чём будет речь. Здесь важно показать связь темы с исследованием, наблюдением, сравнением или созданием продукта.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1769323"/>
            <a:ext cx="3400500" cy="1390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презентации Project Work 3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показывает, как проект постепенно движется от постановки вопроса к итоговому выводу.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помогает не пропустить важные части исследования и сохранить логичный порядок работы.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презентации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проекта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94775" y="18680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Измеримая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должна быть одной и достаточно точной: изучить, сравнить, проверить или создать. Тогда становится понятно, какой результат должен получиться в конце проекта и как его оценить.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994775" y="286524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Ожидаемый результат описывает, что именно мы хотим получить: таблицу, памятку, диаграмму, вывод или готовый продукт. Он помогает не расплываться в работе и держать фокус.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994775" y="38623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успешности показывает, как понять, что цель достигнута. Например, данные собраны, гипотеза проверена, а выводы можно объяснить по результатам исследования и представить классу.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189623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важна, если она связана с повседневной школьной жизнью: учёбой, общением, временем, привычками или организацией дел. Такой проект помогает лучше понять знакомую ситуацию и улучшить её.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2850912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могут быть полезны одноклассникам, учителям и семье. Они показывают, что можно изменить в привычках, расписании или способе выполнения заданий, чтобы стало удобнее и понятнее.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994775" y="380558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эффект проекта в том, что он даёт не только информацию, но и готовое решение: рекомендацию, схему, памятку или продукт, который можно использовать сразу.
</a:t>
            </a:r>
            <a:endParaRPr lang="en-US" sz="10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проекта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94775" y="18680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проекта — это вопрос, на который нельзя ответить сразу. Нужно понять, что именно мешает, что требует улучшения или какой способ решения окажется самым удобным.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994775" y="286524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среде проблема часто видна в обычной ситуации: разные ученики тратят на задание разное время, по-разному запоминают материал или по-разному организуют работу дома.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994775" y="38623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уточнить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сформулировать проблему точно, важно сузить тему и выбрать один конкретный аспект. Тогда исследование становится понятным, а результаты — действительно проверяемыми и полезными.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17106" y="2830100"/>
            <a:ext cx="2383945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Проверяемое предположение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правильные действия и выполнить их последовательно, то можно получить ожидаемый результат. Именно такое предположение и называется гипотезой, потому что его можно проверить данными.
</a:t>
            </a:r>
            <a:endParaRPr lang="en-US" sz="1231" dirty="0"/>
          </a:p>
        </p:txBody>
      </p:sp>
      <p:sp>
        <p:nvSpPr>
          <p:cNvPr id="9" name="Text 3"/>
          <p:cNvSpPr txBox="1"/>
          <p:nvPr/>
        </p:nvSpPr>
        <p:spPr>
          <a:xfrm>
            <a:off x="3380143" y="2830100"/>
            <a:ext cx="2383945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гипотезы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должна быть простой и связанной с целью проекта. Например: если изменить способ подготовки к урокам, то время на выполнение домашнего задания станет короче.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943173" y="2830100"/>
            <a:ext cx="2383945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проверяют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данных гипотезу можно подтвердить, уточнить или частично опровергнуть. Главное — опираться не на догадку, а на реальные результаты исследования.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842" y="1918267"/>
            <a:ext cx="4098300" cy="1392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65025" y="3926950"/>
            <a:ext cx="63294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темы проекта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501959" y="1872466"/>
            <a:ext cx="27447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 предмет помогают сделать исследование точным: сначала выбирается общая область, а затем — конкретная её сторона.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задаёт широкую область исследования, а предмет показывает, что именно будет изучаться внутри этой области.
</a:t>
            </a:r>
            <a:endParaRPr lang="en-US" sz="1238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 предмет исследования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1769323"/>
            <a:ext cx="3400500" cy="1390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проектной работы 3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помогают пройти весь путь от замысла к готовому результату и проверенным выводам.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выстроены последовательно: каждая следующая опирается на предыдущую и приближает к цели.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проекта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работа над проектом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работы от идеи до итогового результата.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842" y="1918267"/>
            <a:ext cx="4098300" cy="1392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65025" y="3926950"/>
            <a:ext cx="63294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источники школьного проекта, собранные в ходе работы.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501959" y="1872466"/>
            <a:ext cx="27447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набор всего, что помогало проверять идею и фиксировать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источники и простые инструменты делают результаты понятнее и точнее.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понадобилось для исследования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помогают не откладывать работу и вовремя перейти от сбора данных к оформлению продукта.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длительный этап — сбор данных; на него стоит закладывать больше времени, чем на оформление.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работы над Project Work 3, учебные недели проекта.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выполнения проекта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сбора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собирались разными способами, чтобы сравнить ответы и наблюдения.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всем этапам видно, где работа шла быстрее, а где требовалась дополнительная проверка и уточнение.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пришлась на сбор и обработку материалов; именно они дали основу для выводов.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сводка выполнения этапов проекта.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сделано по проекту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2001857"/>
            <a:ext cx="3400500" cy="925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до и после выполнения практической части проекта.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изменения заметнее всего после выполнения проекта и что нужно доработать дальше.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выросли порядок и точность; это видно по разнице между началом и концом работы.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проверка показывает, что проект помог не только собрать сведения, но и лучше организовать работу и представить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итоговая структура Project Work 3.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этапов помогли пройти путь от идеи до готового продукта без пропусков.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7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результат могли повлиять небольшая группа участников, короткий срок и возможная неточность ответов; поэтому выводы лучше считать рабочими, а не окончательными.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участников исследования и условия проведения проекта.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участников — это удобная, но небольшая выборка для уверенного обобщения.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67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8300" y="385965"/>
            <a:ext cx="2810400" cy="18470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1250" y="385965"/>
            <a:ext cx="2810400" cy="18470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406200" y="2358125"/>
            <a:ext cx="2494800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вместо длинной 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класса собрана на одном листе: короткие шаги, понятные правила и место для заметок. Её можно повесить в кабинете или положить в дневник. Такой формат помогает быстро вернуться к главной идее проекта и не забыть важные действия.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5199150" y="2358125"/>
            <a:ext cx="2494800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Макет, который объясняет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решения показывает проект не только в словах, но и в действии. На нём видно, как именно работает предложенный способ и где его можно использовать. Благодаря этому выводы становятся наглядными и удобными для обсуждения с одноклассниками и учителем.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701975" y="4121679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продукт проекта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Итоги, выводы и вопросы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завершён: мы проверили идею, сравнили данные и сделали практический продукт. Теперь можно обсудить выводы, ограничения и ответы на вопросы — именно так выглядит завершённый школьный исследовательский цикл.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2026-07-25T19:42:31Z</dcterms:created>
  <dcterms:modified xsi:type="dcterms:W3CDTF">2026-07-25T19:42:31Z</dcterms:modified>
</cp:coreProperties>
</file>