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степени сравнения
</a:t>
            </a:r>
            <a:endParaRPr lang="en-US" sz="282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сравнивать действия точно и без 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что они показывают?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описывают действие: как, когда, где и как часто оно происходит. Сравнение наречий помогает показать, что одно действие выполняется быстрее, точнее или лучше другого.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1: короткие 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наречия обычно сравниваются с помощью окончаний -er и -est. Так образуются формы fast, faster, fastest и hard, harder, hardest.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состоит из одного слога, оно чаще всего подчиняется простому правилу. Сначала идёт обычная форма, затем сравнительная и превосходная.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среди двусложных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двусложные наречия тоже образуют степени сравнения с -er и -est. К ним относятся early, earlier, earliest и simple, simpler, simplest.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сразу определить длину слова. Чем короче наречие, тем вероятнее, что подойдёт модель с -er и -est.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наречия обычно не получают окончаний -er и -est. Для них используют слова more и most: more quickly, most quickly.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 изменений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самого наречия при этом не меняется. Слово carefully остаётся таким же, а степень сравнения выражается отдельным словом перед 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для длинных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модель работает с politely, quietly и многими похожими наречиями. Это удобный способ сравнить более сложные по форме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2: длинные наречия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3: написание форм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y меняется на i перед -er и -est. Поэтому early даёт earlier и earliest, а не форму с буквой y.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окончанием стоит короткая согласная, она часто удваивается. Так образуются thinner и bigger, когда слово должно сохранить правильное чтение.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e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e обычно сохраняется, если это не мешает произношению. Например, late образует later, а не форму с потерей буквы e.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когда нужен другой оборот
</a:t>
            </a:r>
            <a:endParaRPr lang="en-US" sz="2691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both ways может встречаться в речи как смысловой оборот, например: You can go both ways. Но оно не заменяет обычное сравнение наречий.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действий нужны специальные модели: than, as…as, more/most и -er/-est. Именно они показывают различие, равенство или превосходство.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задании требуется сравнить, важно искать форму сравнения, а не похожее по смыслу выражение. Оборот both ways подходит не для всех случаев.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неправильными формами не подчиняются общим правилам. Их нужно запомнить отдельно и использовать в речи автоматически.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грамматика английского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Исключения: частые нерегулярные формы
</a:t>
            </a:r>
            <a:endParaRPr lang="en-US" sz="2557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меняются не по схеме more/most или -er/-est, поэтому требуют отдельного запоминания.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сравнивают наречия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 показывают не предмет и не человека, а то, как выполняется действие. Поэтому важно смотреть на глагол рядом с наречием.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скоростью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She runs faster than I do сравнивается скорость бега. Наречие faster описывает именно действие, а не саму девочку.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качеством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The team works best under pressure оценивается работа команды в определённых условиях. Смысл всегда связан с качеством выполнения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предложений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than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than помогает сравнить два действия или две ситуации. Например: A runs faster than B. После than обычно идёт вторая часть сравнения.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+ наречие + est передаёт наивысшую степень. В примере She speaks the most clearly видно, что действие выражено сильнее остальных.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as…as показывает равенство. В предложении They work as carefully as the others сравниваются действия без идеи превосходства.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особенно полезны при отрицательном сравнении.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сравнение часто строится по одной из трёх базовых моделей: not as…as, as…as и сравнение с than.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моделей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для длинных наречий — more/most.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формы сравнения достаточно для большинства длинных наречий: более короткие варианты здесь обычно звучат неправильно.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степеней сравнения наречий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достаточно, чтобы сбить даже внимательного ученика.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наборе отрабатываются 3 частые ошибки, которые чаще всего мешают выбрать верную форму сравнения.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примеры закрепляют правило и убирают путаницу.
</a:t>
            </a:r>
            <a:endParaRPr lang="en-US" sz="1998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3 ошибки показывают, что нельзя добавлять лишние окончания или путать good и better.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слайда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выбери правильную форму
</a:t>
            </a:r>
            <a:endParaRPr lang="en-US" sz="262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форму, которая лучше всего подходит к каждому слову. Так быстрее видно, где нужна степень сравнения, а где — исходная форма.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3 задания имеют по одному правильному варианту: faster, more carefully и better.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преобразования помогают быстро проверить понимание правила.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 предложениях нужно заменить базовую форму наречия на сравнительную и сохранить смысл 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упражнений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тип наречия, затем выберите модель сравнения. Это помогает не путать правило и исключение.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степеней сравнения наречий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3: выбери правило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 разные решения: изменение основы, more/most и особую форму-исключение.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сравниваются действия в спорте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на основе темы спорта и соревнования.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ориентиров достаточно, чтобы не ошибиться в большинстве заданий.
</a:t>
            </a:r>
            <a:endParaRPr lang="en-US" sz="1949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пунктов в чек-листе охватывают основные модели сравнения и помогают быстро проверить ответ перед сдачей.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сюжета для иллюстрации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друзья сравнивают, кто делает домашнее задание более быстро. Один ученик заканчивает работу быстрее, другой лучше запоминает слова. Важно не путать человека и действие: сравнение относится к тому, как выполняется задача.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игровой команде сравнивают реакцию, точность и результат. Один игрок отвечает на команды быстрее, другой действует аккуратнее, а команда лучше играет после тренировки. Здесь степени сравнения помогают описать качество действий, а не самих ребят.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сравнивать действия точно и по правилам: короткие формы получают -er/-est, длинные — more/most, а well, badly и far нужно запомнить отдельно.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2026-07-25T08:18:36Z</dcterms:created>
  <dcterms:modified xsi:type="dcterms:W3CDTF">2026-07-25T08:18:36Z</dcterms:modified>
</cp:coreProperties>
</file>