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предложении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слов помогает передавать смысл и выделять главное.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строить предложения точно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важно не только знать члены предложения, но и уметь ставить слова так, чтобы мысль звучала ясно, грамотно и выразительно.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подлежащее и сказуемое задают основную структуру предложения, а остальные слова уточняют смысл и детали.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тема «Главные члены предложения».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предложения образуют его грамматическую основу.
</a:t>
            </a:r>
            <a:endParaRPr lang="en-US" sz="19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обратный порядок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расположение слов влияет на нейтральность речи и смысловое выделение.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подходит для обычного сообщения, а обратный помогает вынести главное слово на первый план.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поясняют время, место, способ действия и другие детали. Их можно переставлять, если основная мысль остаётся понятной.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смысловой центр предложения. Именно они сообщают, о ком или о чём идёт речь и что происходит.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 того, о ком идёт речь, затем — его действие, а после добавляют уточняющие слова и подробности.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звучит спокойно и естественно. Он удобен, когда нужно просто сообщить факт без особого выделения какого-либо слова.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часто встречается в учебных текстах, сообщениях и рассказах, где важны ясность, точность и лёгкость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помогает выделить важную часть сообщения и сделать речь более выразительной, особенно в заголовках и художественных текстах.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тема «Порядок слов в предложении».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стать главным смысловым акцентом предложения.
</a:t>
            </a:r>
            <a:endParaRPr lang="en-US" sz="19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порядок слов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понять, где находится главное слово и как устроено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выделять порядок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особенно полезен, когда нужно подчеркнуть новую мысль или противопоставить её другой информации в тексте.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перестановки слов связаны со смысловым акцентом, а не с изменением грамматического строя.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«Порядок слов в предложении».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 интонация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расположение слов помогает понять, где сделать паузу и какое слово произнести с логическим ударением, чтобы мысль прозвучала точнее.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поставленное ближе к концу предложения, нередко слышится более заметно, поэтому порядок слов влияет на силу смыслового акцента.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интонацию заменяют сами слова, их порядок и знаки препинания, которые подсказывают, как читать фразу вслух.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восприниматься по-разному, если выделено другое слово: спокойнее, резче или эмоциональнее.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вопросительных предложениях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звучит эмоционально, слова могут быть переставлены для выделения нужного смысла. Тогда особенно заметно, на каком слове падает логическое ударение.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вопросе порядок слов помогает сразу понять, что именно нужно узнать. Обычно вопросительное слово ставят в начале: так слушатель или читатель быстрее находит главное.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порядке слов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 и исправлений помогает увидеть, как сделать предложение яснее и удобнее для чтения.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расположены удачно, предложение читается легче, а главная мысль воспринимается без лишних усилий.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построения простого предложения в русском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36330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художественной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меняют привычный порядок слов, чтобы фраза звучала необычно и выразительно. Такой приём помогает передать настроение и сделать текст более запоминающимся.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 часто поддерживает ритм стихотворения или плавность прозы. Благодаря этому строка звучит естественно, а нужное слово выделяется сильнее.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расположение слов помогает подчеркнуть важную деталь, удивление или красоту описания. Читатель лучше замечает то, что автор хотел выделить.
</a:t>
            </a:r>
            <a:endParaRPr lang="en-US" sz="7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порядок слов особенно важен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важнее сообщение, тем заметнее роль расположения слов в 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порядок слов имеет там, где нужно быстро привлечь внимание и выделить главное.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«Порядок слов в предложении».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помогает понять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тема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предложения подсказывают, о ком или о чём идёт речь. Благодаря этому можно понять, какое слово в фразе является главным.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выбор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что именно нужно выделить: действие, объект или признак. Одинаковые слова в разных ситуациях воспринимаются по-разному.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точное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связывает предложение с общей мыслью текста и не путает смысл. Поэтому перестановка слов не мешает пониманию, если контекст ясен.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понятному предложению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предложения по смыслу и грамматике.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русском и английском языках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можно переставлять свободнее, потому что окончания помогают узнать, кто выполняет действие и на кого оно направлено.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порядок слов строже. Если изменить привычную последовательность, предложение может стать неправильным или изменить смысл.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русском одном и том же сообщении можно выделять разные слова, а в английском чаще сохраняют фиксированный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речи и в переписке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этих подсказок нет. Здесь особенно важно, как расположены слова, потому что именно они помогают понять тон сообщения и его главную мысль.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смысл поддерживают интонация, паузы и жесты. Поэтому одно и то же предложение можно произнести спокойно, удивлённо или с акцентом на важном слове.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порядку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выбирать порядок слов в зависимости от цели высказывания.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должен поддерживать замысел автора: сообщать ясно, выделять важное и при необходимости делать речь выразительной.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и наблюдениям за употреблением порядка слов в русском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помогает мыслить ясно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русском предложении делает речь понятной, помогает выделять главное и позволяет выбирать нужный оттенок смысла. Если строить фразы внимательно, легче и говорить, и писать.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2026-05-22T11:26:08Z</dcterms:created>
  <dcterms:modified xsi:type="dcterms:W3CDTF">2026-05-22T11:26:08Z</dcterms:modified>
</cp:coreProperties>
</file>