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Португалия и Греция: путь от диктатур к демократии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Европы прошли от диктатур к свободным выборам и новым конституциям.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авторитаризм уступил место демократии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Испании, Португалии и Греции долго ограничивали свободу слова, партии и выборы. Их переход к демократии показал, что авторитарную власть можно заменить мирно или почти мирно — через реформы, давление общества и новые правила жизни страны.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авторитарные режимы до 1970-х годов
</a:t>
            </a:r>
            <a:endParaRPr lang="en-US" sz="2613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Франко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Франсиско Франко существовал десятилетиями и опирался на жёсткий контроль государства. Политическая оппозиция была ослаблена, а свободная смена власти практически исключалась.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Салазара и Каетану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Португалии «Новое государство» ограничивало партии, следило за прессой и не допускало открытой политической конкуренции. Даже после смены лидеров система оставалась авторитарной.
</a:t>
            </a:r>
            <a:endParaRPr lang="en-US" sz="1054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военной хунты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Греции военная хунта удерживала власть силой и подавляла несогласие. Граждане не могли свободно влиять на политику, а выборы и партии находились под строгим контролем.
</a:t>
            </a:r>
            <a:endParaRPr lang="en-US" sz="111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режимов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пресса была ограничена, политические противники преследовались, а власть не передавалась через полноценные и честные выборы, что тормозило развитие общества.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страны: ключевые этапы перехода к демократии
</a:t>
            </a:r>
            <a:endParaRPr lang="en-US" sz="25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каждой стране переход начался с падения старого режима и завершился новой конституцией.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перемены заняли несколько лет и завершились созданием новых правил политической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обзора демократических переходов в Греции, Португалии и Испании
</a:t>
            </a:r>
            <a:endParaRPr lang="en-US" sz="7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путь от диктатуры к демократии
</a:t>
            </a:r>
            <a:endParaRPr lang="en-US" sz="23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сценарий перехода в трёх странах Европы в 1970-е годы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конец военной хунты в 1974 году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 Кипре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1974 года политика военной хунты оказалась под угрозой после событий на Кипре. Кризис показал, что старый режим больше не может уверенно управлять страной.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Караманлиса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власти вернулся Константинос Караманлис и возглавил гражданское правительство. Его задача состояла в том, чтобы восстановить порядок и начать переход к демократии без нового конфликта.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 о 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декабре 1974 года граждане на референдуме высказались против монархии. Это стало важным шагом к новой политической системе, в которой главную роль получил парламент.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1975 года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закрепила усиленную парламентскую систему и закрепила изменения, начатые после кризиса. Так Греция окончательно вошла в период демократического управления.
</a:t>
            </a:r>
            <a:endParaRPr lang="en-US" sz="10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Революция гвоздик и падение диктатуры
</a:t>
            </a:r>
            <a:endParaRPr lang="en-US" sz="2549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 апреля 1974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Движения вооружённых сил свергли режим Марселу Каетану. Началу выступления помогли песни, переданные по радио, что стало необычным и мирным сигналом для действий.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гвоздик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Лиссабона вставляли красные гвоздики в дула винтовок, и это символизировало почти бескровный характер событий. Название революции быстро стало известно по всей Европе.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переворота начались политические перемены: появились свободные выборы, расширились гражданские права и началась подготовка новой конституции, которая должна была закрепить новый строй.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демократических перемен в трёх странах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 Португалия быстро сделали первые шаги, а Испания двигалась осторожнее и постепенно.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 кризис старого режима, тем быстрее начинались политические перемены и принятие новых правил.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исторической хронологии: Греция — 1974–1975, Португалия — 1974–1976, Испания — 1975–1978
</a:t>
            </a:r>
            <a:endParaRPr lang="en-US" sz="6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переход после смерти Франко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диктатуры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Франсиско Франко в ноябре 1975 года прежняя система утратила опору. Стране нужно было решить, останется ли она авторитарной или начнёт путь к демократии.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Хуана Карлоса I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Хуан Карлос I поддержал реформы и отказ от диктатуры. Его позиция помогла начать перемены без резкого столкновения между сторонниками старого порядка и реформаторами.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1977 года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1977 году прошли первые свободные выборы, а политические партии получили возможность открыто работать. Это вернуло гражданам реальное участие в общественной жизни.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1978 года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1978 года закрепила парламентскую монархию, разделение властей и основные права граждан. Она стала основой современной политической системы Испании.
</a:t>
            </a:r>
            <a:endParaRPr lang="en-US" sz="12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перемен в трёх странах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Константинос Караманлис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Греции он возглавил гражданское правительство после кризиса 1974 года. Его решения помогли вернуть управление стране к гражданским институтам и подготовить новую конституцию.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Мариу Соареш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Португалии Соареш стал одним из главных политиков демократического перехода. Он поддерживал свободные выборы, переговоры и укрепление новых институтов после Революции гвоздик.
</a:t>
            </a:r>
            <a:endParaRPr lang="en-US" sz="898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 Карлос I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король поддержал реформы и не стал защищать диктатуру. Его роль была важна, потому что она помогла провести перемены без масштабного насилия.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Адольфо Суарес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Суарес участвовал в проведении реформ, которые сделали возможными партии, выборы и новую конституцию. Он помог превратить переход в последовательный и более безопасный процесс.
</a:t>
            </a:r>
            <a:endParaRPr lang="en-US" sz="9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после падения авторитарных режимов
</a:t>
            </a:r>
            <a:endParaRPr lang="en-US" sz="243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демократические перемены закрепились через выборы, новые конституции и расширение прав граждан.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начался с выборов и завершился конституциями, которые закрепили новые правила политики и защиты прав.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историческим событиям перехода к демократии в Греции, Португалии и Испании
</a:t>
            </a:r>
            <a:endParaRPr lang="en-US" sz="6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выбор в пользу парламента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конституция закрепила главную роль парламента и убрала монархию из политической жизни страны. Это помогло сделать власть более понятной и подотчётной гражданам, а также создать правила, по которым государство стало работать без военного давления.
</a:t>
            </a:r>
            <a:endParaRPr lang="en-US" sz="1113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порядок после революции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1976 года оформила перемены, начавшиеся после Революции гвоздик. Она закрепила демократический строй, чтобы выборы, партии и права граждан больше не зависели от произвола старой власти, а опирались на закон.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договор о новых правилах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1978 года стала итогом осторожного перехода от диктатуры к демократии. Она утвердила парламентскую монархию, разделение властей и основные права, чтобы в стране можно было мирно менять власть через выборы и закон.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как основа новой политической системы
</a:t>
            </a:r>
            <a:endParaRPr lang="en-US" sz="25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ускорило демократизацию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был свой путь, но толчком почти всегда становился сильный политический кризис и рост общественного давления.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внутренние причины: кризис власти и действия общества. Внешний фактор был важен, но не решающий.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причин демократических переходов в Испании, Португалии и Греции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 в переходе к демократии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 протесты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выходили на улицы, чтобы открыто говорить о переменах и требовать политических свобод. Такие выступления показывали власти, что общество больше не готово жить по старым правилам.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работников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остановки усиливали давление на режим и делали кризис заметнее. Забастовки показывали, что недовольство охватило не только политиков, но и обычных жителей разных профессий.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пресса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возвращались независимые газеты, люди получали больше информации о событиях и могли обсуждать будущее страны. Свобода слова помогала разрушать страх и поддерживала открытый политический разговор.
</a:t>
            </a:r>
            <a:endParaRPr lang="en-US" sz="1017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Партии, объединения и простые граждане стали активнее участвовать в жизни страны. Именно это общественное участие помогло закрепить выборы, свободу собраний и право влиять на решения власти.
</a:t>
            </a:r>
            <a:endParaRPr lang="en-US" sz="10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демократия укреплялась после первых выборов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помогла новым демократиям перейти от перемен к устойчивым правилам.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переходы в трёх странах были разными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Греция: быстрый перелом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вокруг Кипра резко ослабил военную хунту и ускорил возвращение гражданской власти. Перемены произошли быстро, потому что старая система уже не могла удержаться без поддержки общества.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революционный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Португалии решающим стало выступление военных, которое сразу разрушило диктатуру. После этого страна быстро начала строить новые институты, а общество активно поддержало реформы и выборы.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осторожный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шла более медленно, потому что власти старались избежать столкновения между сторонниками реформ и защитниками старого порядка. Перемены строились через переговоры и постепенные решения.
</a:t>
            </a:r>
            <a:endParaRPr lang="en-US" sz="986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 — общий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кризис власти и переговоры привели к одному результату: диктатуры ушли, а на их месте появились выборы, конституции и более широкие гражданские свободы.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демократических преобразований
</a:t>
            </a:r>
            <a:endParaRPr lang="en-US" sz="341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 демократии все три страны получили новые правила политической жизни и более надёжную защиту прав граждан.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демократия стала обычной формой власти, а её главными признаками были выборы, закон и политический плюрализм.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итоги демократических переходов в Греции, Португалии и Испании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контекст перемен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демократических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Западноевропейские страны внимательно следили за переменами в Южной Европе и поддерживали новые демократические институты. Для молодых демократий это было важно, потому что международное признание помогало укреплять доверие к реформам.
</a:t>
            </a:r>
            <a:endParaRPr lang="en-US" sz="957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Португалия и Греция постепенно вошли в европейские структуры, где особенно ценятся выборы, закон и права человека. Это означало, что внутренние перемены получали поддержку более широкого международного сообщества.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школа сотрудничества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диктатур эти страны стали частью общей европейской политики, где решения принимаются через диалог и договорённости. Такой опыт показал, что демократия лучше развивается там, где государства умеют сотрудничать.
</a:t>
            </a:r>
            <a:endParaRPr lang="en-US" sz="992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три истории становления демократии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странах перемены шли через отмену цензуры, появление многопартийности и укрепление парламентской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 этих историях важнее различий: все страны пришли к одинаковым демократическим основам, хотя двигались к ним разными темпами.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демократического перехода в Греции, Португалии и Испании
</a:t>
            </a:r>
            <a:endParaRPr lang="en-US" sz="7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как общий результат перемен
</a:t>
            </a:r>
            <a:endParaRPr lang="en-US" sz="2894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Испании, Португалии и Греции показывает: демократия укрепляется, когда лидеры готовы к реформам, а общество требует свобод и закона.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2026-06-01T04:32:23Z</dcterms:created>
  <dcterms:modified xsi:type="dcterms:W3CDTF">2026-06-01T04:32:23Z</dcterms:modified>
</cp:coreProperties>
</file>