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Владимирович Маяковский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изменивший язык русской поэзии.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 принесло войны, революции и новые художественные поиски. Старые литературные формы теряли силу, а футуристы, городская культура, плакаты и лозунги учили поэзию говорить резко, быстро и по-новому.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и эпоха перемен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1893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Маяковский родился 7 июля в селе Багдати в Грузии. Его семья жила скромно, а ранние впечатления от природы и людей позже вошли в его образный мир.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48731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1906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отца семья переехала в Москву. Здесь будущий поэт рано узнал трудности большого города и почувствовал, как сильно меняется жизнь вокруг.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2519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Гимназия и революционные идеи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учился в гимназии, но всё больше интересовался общественными вопросами. Он рано увлёкся революционными взглядами и стремился найти своё место в этом движении.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6637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1908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шестнадцать лет он вступил в РСДРП. Этот шаг показал его активную натуру и стремление не только писать, но и участвовать в жизни страны.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юность Маяковского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154351"/>
            <a:ext cx="3848986" cy="18395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помогает увидеть, как личная судьба поэта связана с историей страны и литературой.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поэта развивалась вместе с важнейшими событиями эпохи, а каждый этап влиял на его творчество.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В. В. Маяковского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футуризм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Футуристы хотели обновить искусство и отказаться от привычных правил. Маяковский быстро стал одной из самых ярких фигур этого направления благодаря смелой интонации и необычной ритмике.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«Облако в штанах»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«Облако в штанах» соединяет сильное личное чувство с протестом против старого мира. В ней слышны боль, вызов и желание говорить с читателем предельно откровенно.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и первые успехи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тем показывает, как поэт отвечал на события времени и на собственные переживания.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переходил от личной лирики к общественным темам, а затем снова к внутренним вопросам.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Поэтическое наследие В. В. Маяковского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творчества Маяковского по периодам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419" y="1838326"/>
            <a:ext cx="488936" cy="5587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846604"/>
            <a:ext cx="542227" cy="5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7534" y="1838326"/>
            <a:ext cx="488936" cy="5587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5606" y="1838326"/>
            <a:ext cx="488936" cy="5587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стих Маяковского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«Лесенка»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Переносы строк помогают выделять смысловые части и делают чтение более выразительным. Такая форма сразу привлекает внимание и помогает услышать ритм стиха.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часто вводил простые слова и живые интонации. Благодаря этому его стихи звучат близко и понятно, даже когда речь идёт о серьёзных темах.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Смелые 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использовал неологизмы, гиперболу и резкие сравнения. Его образность удивляет и запоминается, потому что каждое слово работает на сильное впечатление.
</a:t>
            </a:r>
            <a:endParaRPr lang="en-US" sz="177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 ритм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 Маяковского звучит напряжённо и мощно. Короткие, ударные строки создают ощущение движения, спора и внутренней силы.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59" y="2295422"/>
            <a:ext cx="1952989" cy="22245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1034" y="2295422"/>
            <a:ext cx="1952989" cy="2224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4634" y="2295422"/>
            <a:ext cx="1952989" cy="22245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83946" y="2295422"/>
            <a:ext cx="1952989" cy="22245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5944" y="1635512"/>
            <a:ext cx="1856408" cy="5706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«Облако в штанах»: любовь как бунт
</a:t>
            </a:r>
            <a:pPr algn="l" indent="0" marL="0">
              <a:lnSpc>
                <a:spcPct val="100000"/>
              </a:lnSpc>
              <a:buNone/>
            </a:pPr>
            <a:r>
              <a:rPr lang="en-US" sz="28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поэма передаёт не только личную боль, но и протест против всего, что кажется поэту холодным и мёртвым. Образы здесь крупные, резкие и очень эмоциональные, поэтому текст производит сильное впечатление.
</a:t>
            </a:r>
            <a:endParaRPr lang="en-US" sz="790" dirty="0"/>
          </a:p>
        </p:txBody>
      </p:sp>
      <p:sp>
        <p:nvSpPr>
          <p:cNvPr id="8" name="Text 1"/>
          <p:cNvSpPr txBox="1"/>
          <p:nvPr/>
        </p:nvSpPr>
        <p:spPr>
          <a:xfrm>
            <a:off x="2530019" y="1635512"/>
            <a:ext cx="1856408" cy="5706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«Владимир Ильич Ленин»: поэма о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2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произведении Маяковский создаёт образ революционного лидера и одновременно говорит о переменах в жизни страны. Поэма звучит торжественно и показывает, как поэт связывал историю с судьбой народа.
</a:t>
            </a:r>
            <a:endParaRPr lang="en-US" sz="714" dirty="0"/>
          </a:p>
        </p:txBody>
      </p:sp>
      <p:sp>
        <p:nvSpPr>
          <p:cNvPr id="9" name="Text 2"/>
          <p:cNvSpPr txBox="1"/>
          <p:nvPr/>
        </p:nvSpPr>
        <p:spPr>
          <a:xfrm>
            <a:off x="4663619" y="1635512"/>
            <a:ext cx="1889787" cy="5706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«Хорошо!» и «Во весь голос»
</a:t>
            </a:r>
            <a:pPr algn="l" indent="0" marL="0">
              <a:lnSpc>
                <a:spcPct val="100000"/>
              </a:lnSpc>
              <a:buNone/>
            </a:pPr>
            <a:r>
              <a:rPr lang="en-US" sz="30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произведениях особенно заметны размышления о революции, труде и итогах собственного пути. Маяковский пишет широко и уверенно, словно обращается не к одному читателю, а ко всей стране.
</a:t>
            </a:r>
            <a:endParaRPr lang="en-US" sz="849" dirty="0"/>
          </a:p>
        </p:txBody>
      </p:sp>
      <p:sp>
        <p:nvSpPr>
          <p:cNvPr id="10" name="Text 3"/>
          <p:cNvSpPr txBox="1"/>
          <p:nvPr/>
        </p:nvSpPr>
        <p:spPr>
          <a:xfrm>
            <a:off x="6782931" y="1635512"/>
            <a:ext cx="1889788" cy="5706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«Флейта-позвоночник»: внутренняя драма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личное чувство превращается в напряжённый разговор о боли и одиночестве. Образность поэмы необычна и помогает увидеть, как глубоко поэт переживал свои чувства.
</a:t>
            </a:r>
            <a:endParaRPr lang="en-US" sz="813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произведения поэта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7646" y="2728778"/>
            <a:ext cx="4868710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произведения Маяковского раскрывают важные стороны его поэзии.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крупное произведение связано с важной темой эпохи и личным опытом автора.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Поэмы и стихи В. В. Маяковского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и их темы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Маяковский увидел в новом времени шанс изменить не только общество, но и само искусство. Он писал агитационные стихи, которые должны были быть понятны широкому читателю.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заняли «Окна РОСТА» — плакаты, где короткий текст и рисунок действовали вместе. Такая форма позволяла быстро откликаться на события и доносить мысль ясно и ярко.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поэта важно было, чтобы слово работало в жизни, а не только в книге. Поэтому он обращался к массовой аудитории и верил, что поэзия может быть частью перемен.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и революция 1917 года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 годы Маяковский сочетал творчество с активной общественной работой и почти не разделял поэзию, выступление и плакат.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опорами его известности стали стихи и агитационная графика, а остальные занятия усиливали их воздействие.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биографии и творчеству В. В. Маяковского; 1920-е годы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деятельности Маяковского в 1920-е годы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высмеивал бюрократов, пустые разговоры и равнодушие к делу. В сатирических текстах он показывал, как слова расходятся с реальными поступками.
</a:t>
            </a:r>
            <a:endParaRPr lang="en-US" sz="1584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сатира была не мягкой, а резкой и заметной: преувеличение, неожиданные сравнения и ритм помогали быстро увидеть недостатки общества.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Маяковского: смех как оружие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Маяковский и художники «Окон РОСТА» превращали общественную тему в короткий агитационный текст.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Плакатный текст: от события к строке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переживания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Маяковского рано появились одиночество, ревность и ожидание ответа. Любовное чувство у него сразу звучало как сильное и болезненное переживание.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2872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Лилей Брик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личная история стала для поэта важнейшей. Она вдохновляла его на стихи, где любовь изображена как напряжённый разговор сердца и разума.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6969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лирика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в любовных текстах усилились усталость, тревога и чувство внутреннего разлада. Личная драма стала частью его общего поэтического мира.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 и личная трагедия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поэт много работал для театра и кино: писал сценарии, продумывал сценическое действие и стремился, чтобы слово звучало не только со страницы, но и на сцене.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его привлекали плакат и рисунок. Он думал образами, поэтому текст у него часто выглядел почти как графика и был тесно связан с авангардом.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и другие виды искусства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легко узнаются даже без подписи: автор смело менял привычный порядок слов и делал строку очень выразительной.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выделяются ритм, образность и эмоциональная энергия — именно они создают неповторимый голос Маяковского.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поэтике В. В. Маяковского на материале его стихотворений и поэм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стиля Маяковского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жизни поэта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1920-х годов Маяковский всё чаще сталкивался с усталостью, спорами вокруг своих произведений и ощущением внутреннего давления, хотя продолжал активно писать и выступать.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по-прежнему работал для литературы, театра и печати, но радость творчества становилась всё менее устойчивой. Личная жизнь тоже не приносила спокойствия.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 апреля 1930 года поэт умер в Москве. Это событие глубоко потрясло современников и стало одной из самых заметных трагедий культурной жизни того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154351"/>
            <a:ext cx="3848986" cy="18395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покажем, в чём именно его новаторство и почему оно повлияло на русскую поэзию.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обновил не только звучание стиха, но и саму роль поэта: он сделал слово заметным в литературе, городе и общественной жизни.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творчеству В. В. Маяковского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Маяковский важен для литературы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873" y="1846606"/>
            <a:ext cx="542225" cy="542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6499" y="1838326"/>
            <a:ext cx="419088" cy="5587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0987" y="1846605"/>
            <a:ext cx="542227" cy="54222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9059" y="1900827"/>
            <a:ext cx="542227" cy="433782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Маяковском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по образованию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учился в Училище живописи, ваяния и зодчества. Это помогло ему мыслить не только словами, но и яркими визуальными образами.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авторского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часто выступал перед публикой сам. Его стихи в живом исполнении звучали особенно мощно, потому что голос и ритм становились частью смысла.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театру и кино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писал тексты для сцены и экрана, а значит, умел думать о движении, зрительном эффекте и реакции зрителя.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большого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часто появляются шум, энергия улицы, плакаты и лозунги. Он хотел, чтобы слово было заметно в повседневной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Маяковский: голос времени, который слышен до сих пор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показал, что поэзия может быть смелой, громкой и современной. Его стихи соединяют чувства, гражданскую мысль и эксперимент, поэтому и сегодня звучат удивительно живо.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2026-05-22T23:35:22Z</dcterms:created>
  <dcterms:modified xsi:type="dcterms:W3CDTF">2026-05-22T23:35:22Z</dcterms:modified>
</cp:coreProperties>
</file>