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jpe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на 3: весёлая математика для 2 класса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 тройками легко, быстро и без лишней путаницы.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3: как считать быстрее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лежат одинаковыми группами по 3, умножение помогает не пересчитывать их по одному. Так ответы находятся быстрее, а задачи становятся понятнее и спокойнее.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продолжается до 30, и каждое число в нём связано с предыдущим одним и тем же маленьким шагом.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тройки от 3 до 30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3 и каждый раз прибавляем ещё 3. Получается первый шаг к запоминанию всей таблицы без лишнего напряжения.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произносить числа по порядку — 3, 6, 9, 12, — ритм помогает удержать следующий ответ в памяти и не сбиться.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примеры: 3×1, 3×2, 3×3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3×1 мы видим всего одну тройку, значит ответ остаётся 3. Это самый простой старт, с которого удобно начинать знакомство с таблицей.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тройка встречается один раз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3×2 и 3×3 тройка повторяется уже два и три раза. Так ребёнок замечает, как одинаковые группы превращаются в 6 и 9.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тройка повторяется несколько раз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таблица на 3 до 10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примеров идут 3×4=12 и 3×5=15. Здесь уже хорошо видно, что к каждому новому ответу добавляется ещё одна тройка.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таблица продолжает тот же ритм: 3×6=18, 3×7=21, 3×8=24. Шаг остаётся одинаковым, а значит, порядок легко заметить.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примеры — 3×9=27 и 3×10=30. Они завершают основную таблицу и показывают, что правило не меняется до конца.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ход чисел по порядку, вся таблица воспринимается как один длинный и очень послушный ряд.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ответ в примере на 3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умножение переводится в понятный счёт одинаковых тройками групп.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сложение дружат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показывает, из чего складывается ответ: одинаковые тройки идут одна за другой. Так легче понять, почему умножение работает именно так.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можно проверить сложением, ученик чувствует себя увереннее. Ошибки сразу становятся заметнее, а новые примеры не пугают.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делает запись короче. Вместо длинной цепочки 3+3+3+3+3 можно быстро написать 3×5 и не потерять ни одной тройки.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в картинках и предметах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звезды на небе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легко показать три одинаковые звезды, потом ещё три и ещё три. Когда звёзды собраны в равные группы, ребёнок быстро замечает повторение и понимает, почему счёт идёт тройками. Такой образ запоминается почти как маленькое созвездие.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аккуратных кучках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карандаша, потом ещё три — и уже видно, как число растёт без сложных объяснений. Предметы школьного набора особенно удобны для таких примеров, потому что их можно представить в руках, на парте и в тетради.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Мячики и листики в одинаковых рядах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Мячики, листики или другие знакомые вещи помогают увидеть таблицу глазами. Когда в каждой группе по три предмета, ответ на 3×6 становится понятным не только на слух, но и по рисунку. Это настоящий помощник для памяти.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удобный и короткий набор: от 3×1 до 3×10. Если помнить порядок, легко продолжать ряд и проверять себя без спешки.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в основной таблице на 3 нужно запомнить во 2 классе.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начальной школы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появляются ошибки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соседние ответы, например 12 и 15, если не держат в голове одинаковый шаг. Здесь помогает спокойный счёт вслух.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когда пример читают невнимательно и забывают, что умножаем именно на 3. Тогда полезно сразу представить три одинаковые группы.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торопится и пропускает одно число в ряду. Лучше идти медленно: 3, 6, 9, 12, 15 — и без прыжков.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кажется сомнительным, его стоит проверить сложением. Так можно поймать ошибку раньше, чем она успеет испортить настроение.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тренировка с примерами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примера 3×2: если в каждой группе по 3 предмета и групп 2, получится 6. Такой быстрый старт помогает включить внимание и вспомнить правило без лишней спешки.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проверьте 3×4, 3×7 и 3×9. Ответы 12, 21 и 27 идут по порядку, поэтому удобно сразу замечать, как тройка двигается вперёд шаг за шагом.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ответы называются почти мгновенно, таблица уже запоминается. Короткая тренировка делает счёт увереннее и готовит к устным ответам в классе, где важно не теряться и не путать соседние числа.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вокруг нас каждый день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заметить, что математика живёт не только в тетради. Она встречается дома, на прогулке и в игре, где предметы часто собираются именно по три.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 3 становится понятнее, когда рядом есть знакомые вещи: 3 ложки, 3 тарелки, 3 кубика или 3 шага. Тогда умножение выглядит как обычный счёт, а не как сложная задача.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в таблице на 3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идёт по шагам: читаем пример, считаем тройками до нужного шага и сравниваем результат с ответом.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запоминать таблицу каждый день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 минуты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повторите ряд тройки вслух: 3, 6, 9. Короткое начало помогает быстро включить память и не устать ещё до тренировки.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игры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используйте карточки с примерами и ответами или маленькие игры на поиск пары. Так повторение становится похожим на весёлую разминку.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 минут в день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короткой проверкой без спешки. Если заниматься немного, но каждый день, ответы запоминаются крепче и вспоминаются спокойнее.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тройки подсказывает числа 30, 60 и 90, ведь в них тоже прячется знакомый шаг. Такая опора нужна для новых тем по математике во 2 классе.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таблица на 3 нужна дальше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 3 пригодится в делении: если известно, сколько предметов в тройках, легче понять, сколько групп получится и как быстро разделить их без путаницы.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решать задачи с одинаковыми группами предметов, где нужно увидеть повторяющиеся тройки, а не считать каждый предмет по одному — это экономит время и силы.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в узорах, шагах и ритме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порядок можно увидеть в узорах, шагах и движениях. Если ритм знаком, таблица на 3 уже не кажется сухой: она становится живым и очень послушным счётом.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легко запоминается через ритм: хлопок, хлопок, хлопок — пауза, потом снова. Когда действия повторяются одинаково, счёт тройками звучит почти как маленькая песенка.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запоминания без путаницы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двигаться от короткого ряда к полной таблице и проверять себя в обоих направлениях.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для закрепления таблицы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хлопками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хлопок означает одну тройку. После трёх, шести или девяти хлопков счёт становится ритмичным, а таблица — почти музыкальной.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пару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Сопоставляйте пример и ответ: 3×4 — 12, 3×7 — 21. Такая игра тренирует память и учит быстро узнавать знакомые числа без долгих раздумий.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из предметов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Кубики, карандаши или фишки можно собирать по три. Когда предметы лежат одинаковыми кучками, умножение сразу становится понятным и наглядным.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 ряд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называет следующее число в цепочке: 3, 6, 9, … Это упражнение помогает держать в голове шаг в 3 и не терять порядок.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наизусть перед итогом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вспоминайте самые знакомые примеры: 3×3=9 и 3×6=18. Если они приходят без паузы, значит, счёт тройками уже хорошо закрепился.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всё ещё путается, повторите эти места ещё раз. Несколько спокойных повторов помогают сделать таблицу надёжной, как любимую школьную подсказку.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более длинные ответы, например 3×8=24 и 3×10=30. Они показывают, умеете ли вы продолжать ряд спокойно и без перескакивания через числа.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 3 — простой путь к уверенности в математике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 3 учит считать быстрее, замечать одинаковые группы и спокойно проверять себя сложением. Когда тройка становится знакомой, математика действительно начинает улыбаться.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2026-05-20T15:47:58Z</dcterms:created>
  <dcterms:modified xsi:type="dcterms:W3CDTF">2026-05-20T15:47:58Z</dcterms:modified>
</cp:coreProperties>
</file>