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гигиену кожи и закаливание организма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ухода за кожей и закаливания для здоровья и иммунитета подростков.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заботиться о коже и здоровье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главный защитный барьер организма, а правильный уход и закаливание укрепляют иммунитет, помогают адаптироваться к стрессам и сохранять активность в повседневной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регулирует температуру тела через потоотделение и воспринимает сигналы боли, температуры и прикосновений, что важно для общей защиты организма и обмена веществ.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кожи человека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трёх слоёв: эпидермиса, который защищает от внешних воздействий; дермы, плотного слоя с сосудами и нервами; и подкожной клетчатки, обеспечивающей теплоизоляцию.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препятствует проникновению микробов и загрязнений, дерма отвечает за чувствительность и снабжение кожи питательными веществами, а подкожная клетчатка удерживает тепло и амортизирует.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кожи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личных полотенец и мочалок предотвращает передачу бактерий, а регулярная стрижка и чистка ногтей помогает избежать грибковых заболеваний и сохранить здоровье кожи.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мытье рук, лица и шеи позволяет снизить риск кожных инфекций и удалить грязь и микробы, которые могут вызывать раздражения и воспаления.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очищения кожи: виды и выбор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ежедневного ухода применяются мыло, гели, шампуни и пенки, которые различаются по интенсивности и составу, подбираются с учётом типа кожи подростка.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Жирной коже требуются мягкие, но эффективные очищающие средства для контроля жирности, а сухой — увлажняющие продукты, предотвращающие шелушение и раздражение.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средств с алкоголем или сильными ароматизаторами, которые могут пересушивать или вызывать аллергические реакции на чувствительной коже.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стоит обращать внимание на состав и отсутствие аллергенов, выбирая сертифицированные продукты, предназначенные специально для молодой кожи.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кожа служит благоприятной средой для размножения бактерий и грибков, увеличивая риск инфекционных заболеваний и ухудшая состояние кожи в целом.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недостаточная гигиена кожи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уходом приводит к появлению угрей, раздражений и неприятного запаха, что может снизить уверенность в себе у подростка и ухудшить социальное взаимодействие.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организм может выделять от полулитра до двух литров пота, обеспечивая терморегуляцию и очищение от продуктов обмена.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пота выделяется у подростков при активных нагрузках для охлаждения тела и выведения токсинов.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 литров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одежды: влияние на чистоту кожи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смена нижнего белья и одежды не реже 1-2 раз в неделю предотвращает накопление грязи и пота, снижая риск раздражений и инфекций.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сезоны с разной температурой следует выбирать лёгкие и комфортные материалы, которые не препятствуют обмену воздуха и не вызывают перегрев.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ткани позволяют коже дышать и уменьшают трение, предотвращая воспаления и аллергические 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чрезмерного использования косметики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косметики без сертификатов или не предназначенной для подростковой кожи повышает риск аллергий и воспалений, поэтому рекомендуют минимальный и аккуратный подход к её применению.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 интенсивное применение декоративных средств может закупоривать поры, способствуя развитию угрей и вызывать раздражение, особенно при использовании неподходящей косметики.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процедура ухода за кожей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ухода для поддержания здоровья кожи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084" y="1931425"/>
            <a:ext cx="3882131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кожи и ухода за ними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сравнительный обзор характеристик различных типов кожи и рекомендованного ухода для каждого из них.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уход с учётом типа кожи существенно снижает риск кожных проблем и улучшает её состояние.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Дерматологическая ассоциация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закаливание и его польза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укрепление здоровья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это последовательное воздействие природы для укрепления организма. Регулярные процедуры улучшают иммунитет и помогают лучше переносить климатические изменения.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настроение и работоспособность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здоровья, закаливание положительно влияет на эмоциональное состояние подростков, повышая их энергии и бодрость на протяжении дня.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закаливания: постепенность, систематичность и индивидуальность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закаливание, когда чувствуете себя хорошо и условия комфортные, чтобы избежать стресса для организма.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 увеличивайте интенсивность процедур, соблюдая регулярный график без длинных перерывов для устойчивого эффекта.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возраст, здоровье и индивидуальную чувствительность к холоду, консультируясь при необходимости с врачом или родителями.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закаливающих процедур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обтираний тёплой водой, постепенно переходя к обливаням или контрастному душу с понижением температуры для улучшения адаптации.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процедуры как метод закаливания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Проветривайте комнаты ежедневно и гуляйте на улице при разных температурах. Это помогает организму привыкать к переменам климата и укрепляет защитные силы.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воздухом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пребывание на солнце утром и вечером улучшает обмен веществ. Обязательно защищайте кожу и голову, чтобы избежать ожогов.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солнца с умом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закаливания на частоту простуд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закалённые подростки болеют реже, что улучшает их обучение и активную жизнь.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практически вдвое снижает количество простудных заболеваний среди школьников.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иммунная система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активизирует выработку интерферона, ключевого белка для защиты от вирусов и бактерий.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снижение заболеваемости гриппом и ОРВИ у закалённых детей на 35–50%.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улучшают адаптацию организма к перепадам температур, снижая нагрузку на иммунитет.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 правильный подход к закаливанию усиливают защитные функции организма подростков.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06" y="2766500"/>
            <a:ext cx="403688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закаливания у подростков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снижение иммунитета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иммунная система может ослабевать, поэтому закаливание нужно начинать осторожно и постепенно.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перепадам температуры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подростков тоньше, а теплоотдача выше, что требует бережного подхода к процедурам.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Консультация с врачом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закаливания рекомендуется обсудить режим с родителями или школьным медиком, особенно при хронических заболеваниях.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346" y="1410325"/>
            <a:ext cx="2805308" cy="3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закаливании и последствия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начало закаливания во время болезни или без подготовки может вызвать обострение и ухудшение состояния здоровья.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Нерегулярность процедур и игнорирование мер безопасности способствуют переохлаждению и простудным заболеваниям.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процедуры помогают снизить усталость, улучшить сон и общее психологическое состояние.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здоровой кожи и закаливания на самочувствие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кожа уменьшает риск инфекций и повышает уверенность подростков в себе.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повышает физическую выносливость и способствует хорошему настроению.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коже и закаливать организм — залог здоровья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гигиенических правил и систематическое закаливание формируют устойчивые привычки, улучшают общее состояние и поддерживают активность подростков.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2026-05-09T03:44:31Z</dcterms:created>
  <dcterms:modified xsi:type="dcterms:W3CDTF">2026-05-09T03:44:31Z</dcterms:modified>
</cp:coreProperties>
</file>