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во второй половине XIX – начале XX века: Основные темы и значимость эпохи
</a:t>
            </a:r>
            <a:endParaRPr lang="en-US" sz="2245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масштабных изменений в промышленности, обществе и политике Европы.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1850–1914 годы ознаменовали переход от военных конфликтов к эпохе промышленного, научного и культурного развития, создавая основу современного европейского общества и мировых противоречий.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1850–1914: исторический контекст и предпосылки перемен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электричества изменило производство и быт, обеспечив работу фабрик и освещение городов. Химическая промышленность стала основой новых материалов и красок.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Электрификация и новые производства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автомобилей и первое метро в Лондоне (1863) улучшило передвижение, а железнодорожные сети связали города и страны, стимулируя экономический рост.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инновации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Великобритания и США заняли ведущие позиции в промышленном производстве, привлекая рабочую силу и развивая новые технологии.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индустриализации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достижения второй промышленной революции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население крупных городов Европы, таких как Лондон и Париж, резко выросло, что стимулировало строительство метро и развитие транспорта.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стала центром культуры с театрами и кафе, но одновременно возникли социальные проблемы: перенаселение, бедность и ухудшение санитарии.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развитие городов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1861: Образование Итальянского королевства
</a:t>
            </a:r>
            <a:pPr algn="l" indent="0" marL="0">
              <a:lnSpc>
                <a:spcPct val="130039"/>
              </a:lnSpc>
              <a:buNone/>
            </a:pPr>
            <a:r>
              <a:rPr lang="en-US" sz="5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территории Италии объединились под единым государством, создав мощное королевство и укрепив национальную идентичность.
</a:t>
            </a:r>
            <a:endParaRPr lang="en-US" sz="1054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1870: Завершение итальянского объединения
</a:t>
            </a:r>
            <a:pPr algn="l" indent="0" marL="0">
              <a:lnSpc>
                <a:spcPct val="130039"/>
              </a:lnSpc>
              <a:buNone/>
            </a:pPr>
            <a:r>
              <a:rPr lang="en-US" sz="5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Рима к Италии завершило объединение, сделав столицей новообразованного государства.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1871: Провозглашение Германской империи
</a:t>
            </a:r>
            <a:pPr algn="l" indent="0" marL="0">
              <a:lnSpc>
                <a:spcPct val="130039"/>
              </a:lnSpc>
              <a:buNone/>
            </a:pPr>
            <a:r>
              <a:rPr lang="en-US" sz="5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в войнах и дипломатии Бисмарка Германия объединилась, создав сильное централизованное государство.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объединения
</a:t>
            </a:r>
            <a:pPr algn="l" indent="0" marL="0">
              <a:lnSpc>
                <a:spcPct val="130039"/>
              </a:lnSpc>
              <a:buNone/>
            </a:pPr>
            <a:r>
              <a:rPr lang="en-US" sz="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баланса сил усилило национализм и движение за независимость во всей Европе, приведя к новым международным напряжениям.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 и Италии и последствия для Европы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отменили крепостное право (1861) и провели судебные реформы, что стало шагом к модернизации соцструктуры.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установила Третью республику в 1870 году, расширяя гражданские права и укрепляя республиканские институты.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реформировали избирательную систему, установив двухпартийную систему и расширив право голоса на выборах.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реформы и модернизация государственных систем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империя — глобальный гигант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контролировала обширные территории, включая Индию и Австралию, что обеспечивало доступ к ресурсам и международным рынкам.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Бельгия в Африке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владела большими колониями в Северной и Западной Африке, а Бельгия — Congo, что расширило их экономическое и политическое влияние.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влияние через колониальные империи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к 1900 году грамотность достигала 80%, в Германии и Британии — около 90%.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начальное обучение сделало грамотным большинство детей в Европе, повысив общий уровень образования.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Увеличилось число университетов и профессиональных училищ, укрепляя профессиональную подготовку и социальное продвижение.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библиотеки и научные общества, открывая знания для широких слоёв населения.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просвещение: рост грамотности населения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новые социальные группы: рабочие, предприниматели и интеллигенция, меняя привычные классовые нормы.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снижало цены на одежду и товары, улучшая качество жизни большинства.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железных дорог и прессы способствовало повышению мобильности и информированности населения.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изменения в 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2934" y="153367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1870–1890: Первые большие волны эмиграции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жителей Ирландии, Италии и Германии покинули Европу из-за экономических проблем и голода.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02934" y="2598449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1890–1905: Активная эмиграция в Северную и Южную Америку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популярными направлениями были США, Канада и Аргентина, где эмигранты искали работу и лучшие условия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94350" y="366322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1905–1914: Миграция из России и Восточной Европы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репрессии и экономические трудности стимулировали массовый отъезд, формируя новые диаспоры в мире.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процессы и изменения населения Европы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формируется класс наёмных работников, которые начинают объединяться в профсоюзы для защиты своих прав и улучшения условий труда.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забастовки и требования снижения рабочего дня и повышения зарплат становятся важными этапами борьбы за социальное равенство.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идеологии, такие как марксизм, социал-демократия, которые ставят целью политические и экономические преобразования общества.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требования рабочих влияют на принятие первых законов о защите труда и социальном обеспечении в разных странах Европы.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и новые политические идеи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научные открытия и теории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появились теории, изменившие представление о мире: теория эволюции Дарвина и периодическая система элементов Менделеева. Работы Максвелла и Эйнштейна заложили основы современной физики.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технические новшества для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телефона и электрической лампы значительно улучшили коммуникацию и бытовые условия. В медицине появились вакцинация и антисептика, повысившие качество жизни и здоровье населения.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прогресс: революционные открытия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обращались к изображению повседневной жизни и природы. Например, картины Клода Моне отражают свет и атмосферу, а Ван Гог передавал чувства через яркие цвета.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импрессионизм в живописи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Виктора Гюго и Льва Толстого освещали социальные вопросы и человеческие судьбы, формируя литературное наследие и влияя на общественные настроения.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писатели XIX века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музеев и массовое издание книг и газет сделали искусство и литературу доступными широкой публике, особенно молодёжи, создавая культурное просвещение.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общественное пространство для искусства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развитие Европы в эпоху перемен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ведущие европейские державы разделили между собой почти всю Африку в ходе конференции в Берлине. Этот раздел стал источником международного напряжения и соперничества.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за колонии, например англо-бурская и франко-германская борьба в Африке, сопровождались жестокостью и стратегическими манёврами для контроля богатых ресурсов и важных морских путей.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и борьба за господство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в Европе активизировались движения за права женщин, особенно суфражистские организации, которые боролись за избирательные права и равный доступ к образованию.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законодательство начало содействовать расширению прав женщин, позволяя им работать и участвовать в общественной жизни вне домашнего круга.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женщины-врачи и учёные ломали стереотипы, показывая возможности женского профессионального вклада и вдохновляя новые поколения девушек на обучение и активность.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женщин и социальная эмансипация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военным расходам,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 европейских держав резко выросли в течение нескольких десятилетий, что свидетельствует о стремлении к вооружённой мощи.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затрат на оборону усилил напряжённость и поспособствовал конфликтам, подготавливая почву для глобального военного противостояния.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альянсы и политические конфликты накануне войны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между Германией и Великобританией усилилось из-за морского флота и колониальных владений, создавая мощное напряжение на международной арене.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войны стали непосредственным толчком к обострению конфликтов, углубив разногласия между государствами и их союзами в регионе.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военных союзов привела к цепной реакции вовлечения многих европейских стран в военный конфликт, что сделало мир войной неотвратимым в 1914 году.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к войне: международные конфликты и кризисы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начала Первой мировой войны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лета 1914 года и последовательность военных объявлений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7729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789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технологий коренным образом изменило производство и повседневную жизнь во всём мире, повысив уровень жизни.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прогресс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гражданских прав и трудового законодательства заложили основу современных систем социальной защиты в различных странах.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грамотности и научных открытий сформировали интеллектуальный прогресс и образовательные стандарты.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образования и науки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союзные системы Европы определили ход мировой истории XX века, влияли на геополитические изменения.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динамика и конфликты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значение европейского периода для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конца XIX — начала XX века создали фундамент современного общества, науки и прав человека. Их влияние ощущается в наших ценностях, технологиях и международных отношениях.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перемен: наследие и уроки для современности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2026-05-10T23:14:10Z</dcterms:created>
  <dcterms:modified xsi:type="dcterms:W3CDTF">2026-05-10T23:14:10Z</dcterms:modified>
</cp:coreProperties>
</file>