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2. Таблица единиц времени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секунды, минуты, часы, сутки, недели, месяцы, годы и века.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время встречается каждый день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сопровождает нас на уроках, дома, в дороге и на отдыхе. Оно помогает не опоздать, всё успеть и понять, как долго длится любое дело.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как быстро маленькие единицы складываются в более крупные.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Общеизвестное соотношение единиц времени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 составляют одну минуту.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 и час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 для коротких дел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 обозначается мин. Она удобна, когда нужно быстро посчитать время короткого дела, например чтения, ожидания или небольшого упражнения.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 для более длинных занятий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 обозначается ч. Он помогает измерять урок, прогулку или просмотр мультфильма. В одном часе 60 минут, поэтому часы идут дольше минут.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Сутки: день и ночь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день, вечер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суток сменяются части дня. Мы просыпаемся, учимся, играем и отдыхаем.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длятся 24 часа. За это время Земля делает один полный оборот вокруг своей оси.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наступает время сна. Организм отдыхает, чтобы утром снова быть бодрым.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идут единицы времени по порядку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единиц времени от самой маленькой к самой большой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68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2810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и её 7 дней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 начинает неделю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понедельника снова начинается школьная жизнь. В этот день удобно строить планы и вспоминать, что нужно взять с собой.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понедельника по пятницу обычно проходят уроки. Эти дни помогают соблюдать расписание и не забывать о домашних заданиях.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длинные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подходит для дел, которые нельзя сделать за один день. За семь дней удобно успеть и учёбу, и кружки, и отдых.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Суббота и воскресенье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недели остаётся больше времени для прогулок, игр и семейных дел. Это маленькая передышка перед новой неделей.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неделя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воскресенья начинается новый круг дней. Так неделя повторяется снова и помогает легко считать время.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и календарь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календаря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календаре каждый месяц выглядит как отдельная часть года. В одном окне можно увидеть даты, праздники и важные дела. Так удобно не забыть ни поход к врачу, ни день рождения, ни поездку с классом.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Месяцы-капризули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месяцы длиннее, другие короче. Поэтому календарь нужен не просто для красоты, а чтобы точно считать дни. Особенно внимательно смотрят на февраль: он самый короткий и иногда получает дополнительный день.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 кармане планов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открыт календарь, легче представить весь год сразу. Можно отметить каникулы, школьные события и семейные праздники. Получается удобная карта времени, где у каждого месяца есть своё место.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помогает считать возраст, ждать каникулы и планировать важные события.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Общеизвестное соотношение единиц времени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месяцев составляют один год.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большой отрезок нужен, когда говорят об истории и очень далёком прошлом.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Общеизвестное соотношение единиц времени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составляют один век.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соотношения времени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первое правило: в одной минуте 60 секунд. Это помогает быстро считать короткие промежутки — например, время на задание, игру или спортивное упражнение.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часе 60 минут, а в одних сутках 24 часа. Эти числа нужны, чтобы понимать расписание, режим дня и длительность занятий без путаницы.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состоит из 7 дней, год — из 12 месяцев, а век — из 100 лет. Чем лучше знаешь эти равенства, тем легче решать задачи на время.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Лесенка времени: от короткого к длинному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лесенке стоит секунда: она самая короткая и почти незаметная. Потом поднимаемся к минуте и часу, где времени уже хватает на маленькое дело, урок или прогулку. Каждый следующий шаг становится длиннее предыдущего.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и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на лесенке оказываются сутки и неделя. За сутки успевает пройти день и ночь, а неделя помогает собрать семь дней в удобный порядок. Так легче планировать дела, как будто раскладываешь время по аккуратным ступенькам.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Месяцы, годы и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стоят месяц, год и век. Это большие промежутки, в которых меняются времена года, растут дети и пишется история. На такой лесенке особенно видно: чем выше ступенька, тем длиннее отрезок времени.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переводить единицы времени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нужное равенство, затем переводят время в одинаковые единицы и только потом выполняют вычисление.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856" y="1405550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0700" y="3057425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2856" y="1405550"/>
            <a:ext cx="231188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школьной жизни и дома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помогает понять, когда начинается урок и сколько он длится. По нему удобно следить за переменой и не опаздывать в класс.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тренировке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время помогает засекать результат, сравнивать скорость и видеть успехи. Иногда одна секунда решает, кто первым добежал до финиша.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время распределяет сон, завтрак, игры и выполнение заданий. Если есть порядок, день проходит спокойнее и всё успевается без спешки.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отдых любит порядок: можно выделить время на чтение, прогулку и любимое дело. Тогда день получается и полезным, и приятным.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время показывает, сколько длится поездка до школы, кружка или гостей. Так легче рассчитать, когда выходить из дома.
</a:t>
            </a:r>
            <a:endParaRPr lang="en-US" sz="10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календарь работают вместе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— одни часы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подсказывают, который сейчас час, сколько прошло минут и когда наступит следующий урок. Они помогают не забыть о завтраке, прогулке и времени сна. Без часов день легко превратился бы в весёлую путаницу.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 месяц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показывает, какой сегодня день, неделя и месяц. С его помощью удобно отмечать дни рождения, поездки и каникулы. Когда рядом есть календарь, большие планы становятся понятнее и не убегают, как шустрый зайчик.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часы и календарь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отвечают за точное время в течение суток, а календарь — за дни, недели и месяцы. Вместе они помогают жить по расписанию и ничего не перепутать: ни урок, ни праздник, ни важную встречу.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со временем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час и сутки: час — это 60 минут, а сутки — целых 24 часа. Из-за этого можно сильно ошибиться в задачах и расписании.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считать, что каждый месяц длится 30 дней. На самом деле месяцы бывают разными: 28, 29, 30 или 31 день.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забывают, что год состоит из 12 месяцев. Это важное равенство помогает быстро переводить месяцы в годы и обратно без лишних догадок.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особенный: обычно в нём 28 дней, а в високосном году — 29. Если помнить это, считать календарные даты становится намного проще.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задачи на время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не запутаться: сначала выбирают единицы, затем переводят их и только после этого считают ответ.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времени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одну минуту можно успеть удивительно много: прочитать короткий текст, нарисовать маленький рисунок или сделать несколько упражнений. Время любит тех, кто не тратит его впустую.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Високосный год бывает один раз в 4 года и длится 366 дней. Это нужно, чтобы календарь точнее совпадал с движением Земли вокруг Солнца.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век многое меняется: вырастают дети, появляются новые города, книги и открытия. Время показывает, как мир понемногу становится другим, даже если мы этого сразу не замечаем.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по теме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минуты — это 120 секунд, потому что в одной минуте 60 секунд. 3 часа — это 180 минут: в одном часе 60 минут, а значит нужно умножить 3 на 60.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суток — это 48 часов, ведь в одних сутках 24 часа. 2 недели — это 14 дней: в неделе всегда 7 дней, и здесь тоже помогает простое умножение.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про время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времени идут по порядку от секунды до века, а точные равенства помогают переводить их без ошибок. Если помнить их, часы и календарь сразу становятся понятными.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2026-05-24T11:18:40Z</dcterms:created>
  <dcterms:modified xsi:type="dcterms:W3CDTF">2026-05-24T11:18:40Z</dcterms:modified>
</cp:coreProperties>
</file>