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где каждое слово становится ясным и понятным.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«Аңлатмалы сүзлек» — словарь, который помогает понимать слова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много слов, и у каждого может быть свой смысл. Словарь помогает быстро разобраться, что означает слово, как его правильно понять и не перепутать похожие значения.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статье стоит заголовочное слово. Его легко заметить, потому что оно выделено отдельно и помогает быстро найти нужное место в словаре.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словарной статье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толкование — короткое и простое объяснение значения. Оно написано так, чтобы читатель сразу понял, о чём идёт речь.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есть пример, ударение и пометы. Они подсказывают, как слово произносить, где его уместно использовать и чем оно отличается от других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словарная статья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 своём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словаря заголовочное слово обычно выделено крупнее или заметнее других частей. Поэтому его легко увидеть глазами и быстро начать поиск нужного значения. Это очень удобно, когда нужно не терять время и сразу перейти к объяснению.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объяснение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слова идёт толкование — короткая подсказка простыми словами. Она помогает понять смысл без догадок. Если рядом есть пример предложения, становится ещё яснее, как слово живёт в речи и где его можно встретить.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хорошей словарной статье можно заметить ударение и разные пометы. Они словно маленькие помощники: подсказывают, как слово произнести, в какой ситуации употребить и не перепутать его с похожими словами.
</a:t>
            </a:r>
            <a:endParaRPr lang="en-US" sz="10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706462"/>
            <a:ext cx="673200" cy="59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словарь полезен четверокласснику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разобраться в словах из учебника и в формулировках заданий. Когда смысл ясен, выполнять работу становится спокойнее и намного проще.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подсказывает, какое слово лучше выбрать в ответе или пересказе. Так речь получается точнее, а мысли звучат аккуратнее и понятнее.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незнакомо, не нужно стесняться. Словарь позволяет самому проверить значение, задать верный вопрос и убедиться, что всё понято правильно.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означать разные вещи. Например, «лист» бывает и частью дерева, и страницей тетради. Словарь показывает оба значения, чтобы читатель не запутался.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несколькими значениями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«нос» тоже многозначное. Оно называет часть лица, а ещё переднюю часть корабля. Без словаря легко выбрать не тот смысл и удивиться.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словаре значения обычно идут по порядку. Читатель смотрит на контекст и выбирает именно то значение, которое подходит к предложению.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толковым словарём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найти слово и понять его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544" y="1924712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869" y="3537825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и орфографический словарь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объясняет смысл слова. Он нужен, когда хочется понять, о чём идёт речь, и выбрать точное значение в тексте.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пишется слово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помогает писать без ошибок. Он подсказывает правильный вариант написания и выручает, когда в слове есть трудное место.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словарь — для своего дела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словарь отвечает за смысл, другой — за написание. Вместе они делают чтение и письмо увереннее, а школьные задания —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не гадать наугад. Ребёнок видит точный смысл слова и лучше понимает, что хотел сказать автор в стихах, рассказе или учебном тексте.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 читать тексты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сказке или рассказе встречается незнакомое слово, словарь быстро объясняет его значение. Тогда текст становится понятнее, а чтение — спокойнее и увереннее.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значение ясно, легче отвечать на вопросы и пересказывать прочитанное. Это как маленький фонарик для тёмного слова: включил — и всё видно.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 старые слова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постоянно меняется: появляются новые слова, а некоторые старые выходят из обычной речи или начинают значить что-то другое. Толковый словарь бережно хранит такие объяснения.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понять слова из старых книг, сказок и современных текстов. Благодаря этому школьник не теряется и видит, как язык соединяет прошлое и настоящее.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Помета «разговорное» подсказывает, что слово чаще звучит в обычной беседе, а не в учебнике или официальном сообщении. Она помогает выбрать уместный тон.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Пометы в словаре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Помета «устаревшее» предупреждает: так говорили раньше, а сегодня это слово встречается редко. Оно важно для чтения старых сказок, летописей и книг.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Помета «книжное» показывает, что слово подходит для текста, выступления или художественного описания. С ней речь становится точнее и аккуратнее.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Помета «переносное» помогает увидеть, что слово употреблено не прямо, а как сравнение или образ. Это особенно полезно, когда смысл сразу не очевиден.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толкование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Лингвисты находят слово в книгах, газетах, устной речи и других текстах. Так они видят, как оно реально используется людьми.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специалисты проверяют, в каких случаях слово значит одно, а в каких — другое. Это помогает не перепутать разные смыслы.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точной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всех наблюдений выбирают самое ясное и короткое объяснение. Оно должно быть понятным и взрослым, и младшему школьнику.
</a:t>
            </a:r>
            <a:endParaRPr lang="en-US" sz="1212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словарной статьи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толкование ещё раз перечитывают и уточняют. После этого оно становится частью словаря и помогает читателям.
</a:t>
            </a:r>
            <a:endParaRPr lang="en-US" sz="1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68732"/>
            <a:ext cx="673200" cy="53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77582"/>
            <a:ext cx="673200" cy="538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понять слова-помощники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Слова-близнецы по смыслу помогают точнее понять значение и подобрать удачное слово для ответа, пересказа или сочинения.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противоположным значением показывают, чем одно понятие отличается от другого. Так легче запомнить и смысл, и оттенок слова.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общим корнем подсказывают, как устроено слово и с какими другими оно связано. Это помогает лучше его запомнить.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сказках часто встречаются старинные названия предметов, одежды и частей дома. Без словаря такие слова легко показались бы загадкой, как сундук с секретом.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 редкие слова в словаре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всё ещё объясняют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сохраняет их значения, чтобы читатель понимал старые тексты без лишних догадок. Он будто переводит язык прошлого на понятный современный язык.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прочитать предложение целиком, а не хватать первое попавшееся значение. Тогда станет ясно, о чём говорит автор и какой смысл слова подходит.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учит читать внимательно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посмотреть на соседние слова: они часто подсказывают, идёт ли речь о предмете, действии или переносном значении. Контекст работает как маленькая подсказка.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остаются сомнения, словарь помогает проверить догадку. Так чтение становится спокойнее, точнее и намного интереснее, потому что смысл текста раскрывается до конца.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русском алфавите помогают быстро находить нужное слово среди тысяч других.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Алфавитный порядок делает поиск понятным: сначала смотрим на первую букву, потом на следующую. Поэтому словарь удобно листать даже тогда, когда он очень большой.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 школьной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толковый словарь помогает понять слова из учебника, объяснить их своими словами и ответить точнее. Он особенно полезен, когда встречается новое или непривычное выражение.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расширяет запас слов и учит говорить аккуратно. Благодаря ему ученик увереннее читает, пересказывает текст и не теряется, если слово вдруг решило подшутить.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заглянуть в словарь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подсказка для школьника: сначала замечаем трудное слово, потом уточняем его смысл и проверяем, подходит ли оно в данном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спокойно объясняет слово без спешки и без путаницы. Если значение непонятно, словарь терпеливо подскажет, как его правильно понять и употребить.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словарь похож на надёжного помощника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объяснения одинаковы для всех читателей. Поэтому ему можно доверять: он не спорит, не угадывает и не придумывает лишнего.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помощник нужен не только на уроках. Он выручает при чтении, помогает писать точнее и делает язык ближе и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— ключ к миру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Аңлатмалы сүзлек помогает понимать слова, читать внимательнее и говорить точнее. Он открывает богатство языка и превращает незнакомое слово в понятное и полезное.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2026-05-21T13:42:06Z</dcterms:created>
  <dcterms:modified xsi:type="dcterms:W3CDTF">2026-05-21T13:42:06Z</dcterms:modified>
</cp:coreProperties>
</file>