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 нашей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делают повседневную жизнь удобнее и быстрее.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рядом с нами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есть почти везде: дома, в школе, в городе и в интернете. Мы пользуемся ими каждый день, даже не задумываясь, потому что они помогают учиться, лечиться, передвигаться и отдыхать.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услуга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деле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помогает решить конкретную задачу: добраться, постричься, выучить тему или починить вещь. Она полезна не сама по себе, а своим результатом для человека или организации.
</a:t>
            </a:r>
            <a:endParaRPr lang="en-US" sz="1333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Услугу нельзя положить на полку, как товар. Её получают в процессе: когда едут в автобусе, слушают урок, обращаются к врачу или вызывают мастера.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её 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одной услугой всегда стоит исполнитель: человек, компания или учреждение. От их работы зависит, насколько быстро, удобно и качественно будет решена задача клиента.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привычный товар и услугу по основным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существует как предмет, а услуга проявляется через процесс и 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о товарах и услугах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и услуга: в чём разница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свойства услуг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Нематериальность означает, что услугу нельзя увидеть или потрогать заранее. Человек оценивает её по обещанию, процессу и итоговому результату, а не по внешнему виду вещи.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показывает, что одна и та же услуга может быть разной. Многое зависит от опыта мастера, настроения клиента, времени суток и условий, в которых работает исполнитель.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Неотделимость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Неотделимость означает, что услуга создаётся и потребляется одновременно. Урок, консультация или поездка происходят только в момент выполнения, поэтому клиент участвует в процессе.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Несохраняемость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Несохраняемость значит, что свободное время услуги нельзя запасти на потом. Если автобус пустует или врач не занят, это время уже не получится продать позже.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вокруг нас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услуги помогают получать знания и развивать интересы: уроки, кружки, секции и дополнительные занятия. Они делают обучение более понятным, разнообразным и полезным для каждого ученика.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мы часто пользуемся услугами, чтобы сэкономить время и силы: уборка, ремонт, доставка еды, вызов мастера. Такие сервисы помогают быстрее справляться с бытовыми делами.
</a:t>
            </a:r>
            <a:endParaRPr lang="en-US" sz="1364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особенно заметны транспорт, связь, банки, спорт, кино и музеи. Эти услуги нужны для передвижения, общения, отдыха и решения ежедневных задач.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тоже много услуг: онлайн-курсы, видеосвязь, доставка, запись к специалистам, покупки и платёжные сервисы. Они позволяют решать дела без лишних поездок.
</a:t>
            </a:r>
            <a:endParaRPr lang="en-US" sz="127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услуги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можно группировать по тому, для чего они нужны, и по тому, кому они оказываются.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организация может обслуживать разные группы клиентов, но предлагать разные виды услуг.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услуг в экономике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25" y="1033790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775" y="101821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1238" y="2517063"/>
            <a:ext cx="292425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услуги каждый день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включает школу, курсы и репетиторство. Эти услуги помогают осваивать новые знания и навыки, а также готовиться к контрольным, экзаменам и будущей профессии.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людей и места: автобус, такси, поезд и самолёт. Такие услуги работают по расписанию, правилам безопасности и чётким маршрутам, чтобы поездка была удобной.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помогает сохранять здоровье и вовремя получать помощь. К ней относятся поликлиники, стоматология и аптечное консультирование, где важны точность, аккуратность и доверие.
</a:t>
            </a:r>
            <a:endParaRPr lang="en-US" sz="13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культура, финансы и страхование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услуги помогают справляться с повседневными делами: химчистка, ремонт обуви, стрижка, доставка и мелкий ремонт. Они экономят время и берут на себя работу, которую сложно или долго делать самому.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отдых делают свободное время интереснее: кино, театр, музеи, спортивные секции и кружки. Такие услуги дают впечатления, новые знания и возможность общаться с другими людьми.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услуги нужны для денег и расчётов: счёт, карта, перевод, кредит и страхование. Они помогают безопасно хранить средства, оплачивать покупки и защищаться от рисков.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особенно важно, когда нужно снизить возможные потери. Оно не убирает риск полностью, но помогает человеку или семье чувствовать себя увереннее в сложной ситуации.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услуги от запроса клиента до оценки результата.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заметить проблему вовремя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что услугу выполнили хорошо, важны не только результат, но и способ общения, сроки и безопасность. Обычно клиент оценивает всё это сразу.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презентации «Сфера услуг»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хорошее качество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сервис оценивают не по одному признаку, а по нескольким сразу. Если слабое место есть в одном пункте, впечатление клиента быстро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критерии одинаково важны: сильный сервис должен быть и быстрым, и аккуратным, и безопасным, и доброжелательным.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критериев качества услуг, обобщение для презентации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способов оплаты встречаются в повседневной жизни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не всегда происходит одинаково: выбор способа зависит от удобства, частоты обращения и формата услуги. Для семьи или класса это особенно заметно.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презентации «Сфера услуг»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реклама и отзывы важны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вывеска привлекает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кофейня открылась на тихой улице и сначала пустовала. Потом появились понятная вывеска, короткое меню и несколько честных отзывов, и люди стали заходить чаще. Первое впечатление оказалось решающим.
</a:t>
            </a:r>
            <a:endParaRPr lang="en-US" sz="1131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первая встреча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спортивной секции родителей сразу встречают у стойки, объясняют расписание и быстро отвечают на вопросы. Когда запись проста, а общение вежливое, семье легче доверить сервису своего ребёнка.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помогают выбрать заранее
</a:t>
            </a:r>
            <a:pPr algn="ctr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Онлайн-школа получила больше заявок после того, как на сайте появились расписание, примеры занятий и отзывы учеников. Люди охотнее выбирают то, что можно заранее понять и сравнить.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лучший 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по выбору услуги в повседневной 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для людей и для бизнеса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услуги делают жизнь удобнее: помогают учиться, лечиться, отдыхать и решать бытовые задачи без лишних затрат времени и сил.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для компаний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бизнеса важны доставка, связь, реклама, бухгалтерия и ремонт техники. Без этих сервисов компаниям было бы труднее работать стабильно и 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клиенты — 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сервис может обслуживать разные группы клиентов. Например, банк работает и с семьями, и с организациями, но их запросы часто отличаются.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городе надёжных услуг, тем проще людям планировать день, а компаниям — развиваться. Сервис помогает экономике двигаться без остановок.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00" y="1908850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575" y="1908850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4150" y="1916850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6425" y="1927810"/>
            <a:ext cx="246600" cy="197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8700" y="1916850"/>
            <a:ext cx="246600" cy="219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сфере услуг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Администраторы и кассиры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 людей, отвечают на вопросы и помогают с записью, оплатой и навигацией. От их внимательности часто зависит, каким будет первое впечатление о сервисе.
</a:t>
            </a:r>
            <a:endParaRPr lang="en-US" sz="1194" dirty="0"/>
          </a:p>
        </p:txBody>
      </p:sp>
      <p:sp>
        <p:nvSpPr>
          <p:cNvPr id="16" name="Text 3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Парикмахеры и мастера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работают с внешним видом и уходом, а ещё помогают людям чувствовать себя увереннее. Здесь особенно важны аккуратность, чистота и умение слышать клиента.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 перевозчики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движение, порядок и безопасность в пути. Водитель должен быть внимательным, вежливым и соблюдать правила, потому что от него зависит спокойствие пассажиров.
</a:t>
            </a:r>
            <a:endParaRPr lang="en-US" sz="1194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консультанты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учиться, разбираться в сложном и находить решения. Учителю, консультанту или оператору поддержки нужно понятно объяснять и терпеливо отвечать на вопросы.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повара и 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заботятся о здоровье, питании и исправности вещей. Врач, повар или мастер ремонта отвечает не только за результат, но и за безопасность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мы научились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такое услуга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поняли, что услуга — это не вещь, а помощь в решении задачи. Она появляется в момент обращения и заканчивается с получением результата.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Чем услуга отличается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мы сравнили товар и услугу, а также узнали четыре свойства сервиса: нематериальность, изменчивость, неотделимость и несохраняемость. Это помогает лучше оценивать любое предложение.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 рассмотрели основные виды услуг и увидели, что они нужны и людям, и компаниям. Без них сложно учиться, передвигаться, лечиться и работать.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Как выбрать лучшее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мы разобрались, как выбирать сервис: смотреть на цену, качество, безопасность и отзывы. Такой подход помогает принимать более разумные решения каждый день.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чеклист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4822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услуга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 — это действие или помощь, которые решают конкретную задачу человека или организации. Её результат важен не сам по себе, а в момент использования.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596100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она отличается от 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можно купить, потрогать и хранить, а услугу — только получить в процессе. Поэтому у них разные способы оценки, выбора и оплаты.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44397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свойства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услуг есть четыре свойства: нематериальность, изменчивость, неотделимость и несохраняемость. Эти признаки объясняют, почему сервис зависит от человека и ситуации.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8225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виды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бывают образовательные, медицинские, транспортные, бытовые, финансовые, культурные и многие другие. Они нужны дома, в школе, в городе и в интернете.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96100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правильный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услуга проходит путь от запроса клиента до результата и обратной связи. Качество, цена и отзывы помогают выбрать лучший вариант и исправить ошибки.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рядом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незаметно поддерживает почти каждый наш день: помогает учиться, лечиться, ездить, покупать, отдыхать и решать бытовые задачи. Чем лучше сервис, тем удобнее жизнь.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2026-07-27T00:31:10Z</dcterms:created>
  <dcterms:modified xsi:type="dcterms:W3CDTF">2026-07-27T00:31:10Z</dcterms:modified>
</cp:coreProperties>
</file>