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Новая Гвинея: природа, люди и географические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площади остров Земли: горы, леса, реки и сотни языков.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 находится между Тихим и Арафурским морями почти на экваторе. Поэтому здесь жарко и влажно. Остров разделён между Индонезией и государством Папуа — Новая Гвинея и служит ярким примером природного и культурного разнообразия.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2400 км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вытянут почти на 2400 км, поэтому условия меняются от побережий к горам.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географии острова Новая Гвинея (учебные атласы и справочники; точные параметры зависят от методики измерений).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омывается морями и заливами, а ширина заметно колеблется. Из-за этого природные зоны и расселение существенно различаются по территории.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острова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климат меняются быстро: одна и та же территория может переходить от лесов к болотам или горным долинам.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объясняет, почему поселения и пути сообщения чаще тяготеют к побережьям и долинам рек, а внутренние горы освоены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обобщение: точные проценты площадей по зонам в школьных источниках обычно не фиксируются.
</a:t>
            </a:r>
            <a:endParaRPr lang="en-US" sz="9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горы и высшая точка острова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центр острова тянется горная система: хребты крутые, а долины глубокие. Поскольку высота меняется резко, меняются и условия — от лесов у подножий до холоднее вверху. 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Новой Гвинеи — Пунчак-Джая, 4884 м, она находится в западной части острова. В горах прохладнее и часто идут сильные осадки, поэтому там меньше дорог и крупных городов, чем на равнинах.
</a:t>
            </a:r>
            <a:endParaRPr lang="en-US" sz="1038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Новой Гвинеи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помогают людям с водой и передвижением, но на их пути часто возникают трудности из‑за болот, разливов и сложных берегов.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реки работают как «естественные дороги», однако из‑за природных препятствий их возможности ограничены, и они не полностью заменяют наземные пути.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реках Новой Гвинеи из общеизвестных географических справочников и атласов (конкретные численные значения длины могут различаться по источникам).
</a:t>
            </a:r>
            <a:endParaRPr lang="en-US" sz="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5688" y="1992620"/>
            <a:ext cx="233742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 почти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положения близко к экватору температуры остаются высокими. У побережий средние значения часто держатся около 25–28 °C, а сильные перепады бывают реже, чем в более высоких широтах.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влажный воздух поддерживает вечнозелёные ландшафты. В таких условиях растения испаряют влагу, а леса сохраняют плотный покров, который трудно разрушить без длительных засух или вырубки.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много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выпадает более 3000 мм осадков в год. В отдельных местах дожди идут почти круглый год, поэтому реки часто разливаются и местность быстро меняет вид.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для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и регулярные дожди создают «пищу и крышу» для множества растений. Поэтому леса особенно богаты видами и в них много орхидей, папоротников и других тропических культур.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жара, влажность и обильные дожди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кенгуру и «лесные переходы»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Новой Гвинеи — дом для древесных кенгуру, которые проводят значительную часть жизни на деревьях. Представьте себе тень кроны, влажный воздух и тихие перемещения по ветвям, где густая растительность служит укрытием.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Казуары и богатый мир перьев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Казуары и райские птицы хорошо показывают, насколько необычен животный мир острова. Яркое оперение и сложные формы поведения помогают видам находить друг друга в густых лесах. Многие птицы зависят от конкретных мест обитания, поэтому изменения среды сразу отражаются на численности.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 эндемики: что даёт острову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Изолированность Новой Гвинеи помогла сохранить множество эндемиков — видов, которые встречаются только здесь. Во влажных лесах особенно много орхидей и папоротников: они растут в разных «этажах» леса, от низин до горных склонов.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 и редкие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острова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острова — сильная роль растений: они создают разнообразие местообитаний для других групп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«доля» растений и насекомых поддерживает пищевые цепочки, а разнообразие птиц подчёркивает богатство экосистем, особенно во влажных лесах.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учебные материалы по биоразнообразию Новой Гвинеи: точные проценты по группам обычно не приводятся, поэтому диаграмма иллюстративная.
</a:t>
            </a:r>
            <a:endParaRPr lang="en-US" sz="8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языки Новой Гвинеи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живут сотни этнических групп, и это напрямую связано с тем, что люди расселялись небольшими общинами. Разные долины и горы отделяли группы друг от друга на долгие 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используется более 800 языков и диалектов, поэтому Новая Гвинея считается одним из самых языково разнообразных регионов мира. Даже при близком соседстве языки могут сильно отличаться.
</a:t>
            </a:r>
            <a:endParaRPr lang="en-US" sz="952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— украшения, музыка, танцы и обычаи — сохраняются по-разному в разных частях острова. Такая «мозаика» связана с труднодоступным рельефом и устойчивой культурной передачей внутри сообществ.
</a:t>
            </a:r>
            <a:endParaRPr lang="en-US" sz="8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жители занимаются земледелием: выращивают батат, таро, бананы и саговую пальму. Для них особенно важны циклы дождей и состояние почвы, поэтому посевы планируют по местным наблюдениям.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важны рыболовство и обмен товарами между поселениями. Традиционные дома часто строят из дерева, бамбука и листьев пальм, а во внутренних районах сохраняются хозяйственные практики, зависящие от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образ жизни жителей острова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хозяйство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реки, горы и побережья формируют набор занятий людей и способы использования ресурсов на острове.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добывают золото, медь, никель и другие полезные ископаемые. Такая работа даёт доход государствам и компаниям, но требует сложного оборудования и постоянного контроля за воздействием на природу.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хозяйственная деятельность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часто сопровождается экологическими проблемами: вырубкой лесов, загрязнением рек, разрушением почв. Меняются и привычные природные ландшафты, из-за чего местным экосистемам становится труднее восстанавливаться.
</a:t>
            </a:r>
            <a:endParaRPr lang="en-US" sz="972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важна связь «ресурс — хозяйство — последствия». Новая Гвинея наглядно показывает, что природные богатства нельзя рассматривать отдельно от охраны окружающей среды и планирования территории.
</a:t>
            </a:r>
            <a:endParaRPr lang="en-US" sz="1043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нужна не только редким видам. От состояния почв и водных путей зависит жизнь людей: выращивание растений, рыболовство и качество среды вокруг поселений.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1680" y="1835776"/>
            <a:ext cx="305116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 восточная части острова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две части острова — западную (в составе Индонезии) и восточную (государство Папуа — Новая Гвинея) — по административному устройству, управлению и плотности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остров разделён между двумя странами: различаются система управления и государственная принадлежность, при этом природная основа расселения во многом совпадает.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административному делению острова и его природным условиям (по материалам школьного уровня).
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первые описания мореплавателями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начали описывать Новую Гвинею в XVI веке. Эти сведения стали основой для последующих карт и интереса к острову как к территории с необычной природой.
</a:t>
            </a:r>
            <a:endParaRPr lang="en-US" sz="95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и натуралисты: уточнение карты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 острове работали картографы, натуралисты и исследователи. Они изучали горы, леса, растения и народы, дополняя представления о рельефе и разнообразии жизни.
</a:t>
            </a:r>
            <a:endParaRPr lang="en-US" sz="938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«Новая Гвинея» и долгий путь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«Новая Гвинея» связано с тем, что некоторые путешественники увидели внешнее сходство части местного населения с жителями Гвинеи в Африке. История изучения показывает, что природа и люди долго оставались малоизвестными.
</a:t>
            </a:r>
            <a:endParaRPr lang="en-US" sz="888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изучения острова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острове живёт больше людей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подходящие места для жизни — побережья и удобные долины: там проще строить дороги и поселения, а трудности рельефа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связь расселения с доступностью: горы и болота ограничивают хозяйство и перемещение, поэтому плотность населения там ниже.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характеристика распределения населения по зонам; конкретные численные значения не приведены, шкала условная.
</a:t>
            </a:r>
            <a:endParaRPr lang="en-US" sz="8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административные центры в основном расположены у побережий и в долинах рек. Там легче организовать снабжение и связь, а транспортные маршруты меньше страдают от преград.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соединены дорогами слабо: мешают горы, ливни, болота и густые леса. Поэтому во многих местах самолёты, лодки и небольшие аэродромы важнее, чем обычные шоссе.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 и трудности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охрана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Новой Гвинеи угрожают вырубка лесов, горнодобыча, пожары и сокращение мест обитания животных. Особенно страдают редкие виды, которые живут только на этом острове.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экосистемы, в разных районах создают национальные парки и другие охраняемые территории. Такие меры помогают сохранять леса, водные источники и условия для размножения растений и животных.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важна не только для биоразнообразия. Когда сохраняются почвы и водные ресурсы, стабильнее становится жизнь местных жителей: легче поддерживать хозяйство и уменьшается риск для привычных занятий.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Новая Гвинея интересна географам и учёным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факторы научного интереса: география, природа, изоляция, эндемики и культурные особенности.
</a:t>
            </a:r>
            <a:endParaRPr lang="en-US" sz="23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 острове Новая Гвинея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 сочетает сложный рельеф, влажный экваториальный климат, богатую природу и множество культур. Высокие горы, густые леса, реки и сотни языков показывают, как условия формируют жизнь населения и территорию.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2026-05-11T21:08:38Z</dcterms:created>
  <dcterms:modified xsi:type="dcterms:W3CDTF">2026-05-11T21:08:38Z</dcterms:modified>
</cp:coreProperties>
</file>