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«Золотой луг» М. Пришвина: рассказ о красоте природы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 — стоит только посмотреть внимательнее.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Михайлович Пришвин писал о лесах, полях, птицах и цветах так, будто они умеют говорить. Его рассказы помогают заметить красоту в самых обычных местах и почувствовать, что природа полна тихих открытий.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Пришвин: писатель, который умел видеть чудо
</a:t>
            </a:r>
            <a:endParaRPr lang="en-US" sz="248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обычный луг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видит знакомое место и не ожидает ничего необычного. Луг кажется простым полем с травой и жёлтыми цветами.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— маленькое открытие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Привычный луг вдруг кажется чудом. Оказывается, красота всегда была рядом, просто её нужно было заметить.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внимательное наблюдение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замечает, что одуванчики меняются в разное время дня. Солнце помогает увидеть, как луг становится золотым.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смысл рассказа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находится совсем рядом, поэтому сначала кажется обычным и даже немного будничным. Но именно в таком месте легче всего спрятаться удивлению. Стоит присмотреться — и открывается тайна.
</a:t>
            </a:r>
            <a:endParaRPr lang="en-US" sz="1059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Знакомое место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трава, жёлтые одуванчики и лёгкий ветер создают живую картину летнего дня. Всё выглядит просто, но вместе образует особое настроение — спокойное, тёплое и радостное.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летняя картина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рядом с домом — место маленького чуда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смотрит на луг внимательно, как настоящий следопыт. Он не спешит и замечает то, что другим могло бы показаться совсем обычным и незаметным.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всего здесь детское удивление. Оно помогает герою не пройти мимо чуда и понять: знакомое место может каждый день открываться по-новому.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видит, что одуванчики ведут себя по-разному в течение дня: днём раскрываются, а к вечеру закрываются. Из-за этого луг меняется прямо на глазах.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наблюдает луг и что он замечает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«золотой» связано с ярким жёлтым цветом одуванчиков и с радостью открытия, которое рождается при внимательном взгляде.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состояния луга особенно заметны: утром он сияет, а вечером становится тише и темнее.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М. М. Пришвина «Золотой луг»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493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504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00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 как главный цветок рассказа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 похож на маленькое солнце в траве. Его ярко-жёлтый цвет делает луг светлым и праздничным, словно природа сама включила радостную подсветку.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цвет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 в рассказе не просто украшение луга. Он становится частью большой живой картины, где каждое растение умеет меняться, отвечая на свет и время суток.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собеседник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раскрывается днём и закрывается вечером. Это помогает увидеть, что у растений тоже есть свой ритм жизни, не похожий на человеческий, но очень интересный.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часы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солнечный свет превращает луг в золотое поле. Жёлтые одуванчики начинают сиять, и даже простая трава кажется нарядной, как будто надела летний праздничный костюм.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уходит, краски становятся мягче и спокойнее. Луг уже не блестит так ярко, зато в нём появляется тишина, и это тоже красиво по-своему.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перемены на лугу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взгляд героя на знакомое место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луг кажется просто местом для прогулки. Ничто не обещает сюрприза, и всё выглядит привычно и спокойно.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герой замечает, что одуванчики связаны с солнцем и временем суток. Эта простая деталь помогает ему смотреть внимательнее.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наблюдения луг уже не выглядит обычным. Он становится живым, подвижным и полным маленьких тайн, которые хочется разгадывать.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привычное место превращается в чудо. Один внимательный взгляд меняет всё — даже знакомая тропинка начинает казаться особенной.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пишет коротко и понятно, без сложных объяснений. Его слова легко представить, поэтому даже младший школьник сразу видит луг, солнце и цветы.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произведения звучит спокойно и красиво. Он не перегружает, а будто тихо приглашает оглянуться вокруг и заметить красоту там, где раньше было просто поле.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много тёплых образов и точных деталей. Они помогают почувствовать свет, движение травы и смену настроения в течение дня.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рассказа: простые слова и яркие картины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ещё только просыпается, и в воздухе стоит мягкая, спокойная тишина. Над травой светит солнце, а одуванчики будто улыбаются ему в ответ. Всё вокруг кажется уютным и добрым, как в тёплый летний день после дождя.
</a:t>
            </a:r>
            <a:endParaRPr lang="en-US" sz="954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летнее утро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нет тревожных событий, зато есть удивление и светлая улыбка. Даже обычный луг становится похож на маленький праздник, потому что природа умеет радовать не шумно, а очень тихо. Именно поэтому настроение остаётся тёплым и ясным.
</a:t>
            </a:r>
            <a:endParaRPr lang="en-US" sz="954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без громких слов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рассказа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живёт по своим правилам: одни и те же цветы утром, днём и вечером выглядят по-разному. Читатель замечает, что свет меняет не только цвет луга, но и его настроение.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увидеть это, нужно смотреть внимательно. Рассказ учит замечать простые перемены прямо рядом с домом и понимать, что красота природы часто скрыта в самых привычных вещах.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Одуванчики откликаются на солнце и время суток. Они раскрываются при ярком свете и закрываются к вечеру, словно у них есть свой тихий распорядок дня и своя маленькая жизнь.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читатель узнаёт о природе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185" y="1753568"/>
            <a:ext cx="2694900" cy="16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интересен детям второго класса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611211" y="956436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знакомый летний луг
</a:t>
            </a:r>
            <a:endParaRPr lang="en-US" sz="1222" dirty="0"/>
          </a:p>
        </p:txBody>
      </p:sp>
      <p:sp>
        <p:nvSpPr>
          <p:cNvPr id="10" name="Text 2"/>
          <p:cNvSpPr txBox="1"/>
          <p:nvPr/>
        </p:nvSpPr>
        <p:spPr>
          <a:xfrm>
            <a:off x="6611211" y="1324766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легко узнаёт место действия: трава, цветы, солнце и прогулка. Всё кажется простым и близким, поэтому читать сразу интересно.
</a:t>
            </a:r>
            <a:endParaRPr lang="en-US" sz="1051" dirty="0"/>
          </a:p>
        </p:txBody>
      </p:sp>
      <p:sp>
        <p:nvSpPr>
          <p:cNvPr id="11" name="Text 3"/>
          <p:cNvSpPr txBox="1"/>
          <p:nvPr/>
        </p:nvSpPr>
        <p:spPr>
          <a:xfrm>
            <a:off x="3658651" y="1912245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маленькая загадка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658651" y="2280575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вдруг оказывается не совсем обычным: днём он золотой, а вечером снова становится зелёным. Хочется понять, почему так происходит.
</a:t>
            </a:r>
            <a:endParaRPr lang="en-US" sz="1048" dirty="0"/>
          </a:p>
        </p:txBody>
      </p:sp>
      <p:sp>
        <p:nvSpPr>
          <p:cNvPr id="13" name="Text 5"/>
          <p:cNvSpPr txBox="1"/>
          <p:nvPr/>
        </p:nvSpPr>
        <p:spPr>
          <a:xfrm>
            <a:off x="6611211" y="2872340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радостное открытие
</a:t>
            </a:r>
            <a:endParaRPr lang="en-US" sz="1285" dirty="0"/>
          </a:p>
        </p:txBody>
      </p:sp>
      <p:sp>
        <p:nvSpPr>
          <p:cNvPr id="14" name="Text 6"/>
          <p:cNvSpPr txBox="1"/>
          <p:nvPr/>
        </p:nvSpPr>
        <p:spPr>
          <a:xfrm>
            <a:off x="6611211" y="3240671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находится в внимательном наблюдении. Текст учит замечать красоту вокруг и радоваться тому, что раньше казалось обычным.
</a:t>
            </a:r>
            <a:endParaRPr lang="en-US" sz="1184" dirty="0"/>
          </a:p>
        </p:txBody>
      </p:sp>
      <p:sp>
        <p:nvSpPr>
          <p:cNvPr id="15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пишет о луге так, будто он умеет чувствовать и меняться. Цветы раскрываются, блестят на солнце и словно ждут тёплого света, как живые маленькие существа.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природа кажется близкой и дружелюбной. Одуванчики не просто растут в траве — они будто разговаривают с солнцем и улыбаются летнему дню.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оживления природы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58" y="3137594"/>
            <a:ext cx="324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8039" y="3137594"/>
            <a:ext cx="324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83348" y="3155594"/>
            <a:ext cx="324000" cy="28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76899" y="1557483"/>
            <a:ext cx="324000" cy="28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82208" y="1539483"/>
            <a:ext cx="324000" cy="324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и образы рассказа
</a:t>
            </a:r>
            <a:endParaRPr lang="en-US" sz="2700" dirty="0"/>
          </a:p>
        </p:txBody>
      </p:sp>
      <p:sp>
        <p:nvSpPr>
          <p:cNvPr id="16" name="Text 1"/>
          <p:cNvSpPr txBox="1"/>
          <p:nvPr/>
        </p:nvSpPr>
        <p:spPr>
          <a:xfrm>
            <a:off x="388658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главное место действия. Именно здесь происходит маленькое чудо, которое показывает, как обычное пространство может стать удивительным.
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823489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6378039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трава подчёркивает перемену цвета. Она помогает заметить, как жёлтые цветы на свету превращают знакомый луг в яркую картину.
</a:t>
            </a:r>
            <a:endParaRPr lang="en-US" sz="900" dirty="0"/>
          </a:p>
        </p:txBody>
      </p:sp>
      <p:sp>
        <p:nvSpPr>
          <p:cNvPr id="19" name="Text 4"/>
          <p:cNvSpPr txBox="1"/>
          <p:nvPr/>
        </p:nvSpPr>
        <p:spPr>
          <a:xfrm>
            <a:off x="6812870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Зелень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3383348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простые цветы становятся главными героями наблюдения. Они раскрываются днём и закрываются к вечеру, словно живут по своему времени.
</a:t>
            </a:r>
            <a:endParaRPr lang="en-US" sz="900" dirty="0"/>
          </a:p>
        </p:txBody>
      </p:sp>
      <p:sp>
        <p:nvSpPr>
          <p:cNvPr id="21" name="Text 6"/>
          <p:cNvSpPr txBox="1"/>
          <p:nvPr/>
        </p:nvSpPr>
        <p:spPr>
          <a:xfrm>
            <a:off x="3818179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Одуванчики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4876899" y="189401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передаёт не только цвет, но и чувство радости. Луг кажется праздничным и красивым, как будто на нём рассыпали тёплые искры.
</a:t>
            </a:r>
            <a:endParaRPr lang="en-US" sz="900" dirty="0"/>
          </a:p>
        </p:txBody>
      </p:sp>
      <p:sp>
        <p:nvSpPr>
          <p:cNvPr id="23" name="Text 8"/>
          <p:cNvSpPr txBox="1"/>
          <p:nvPr/>
        </p:nvSpPr>
        <p:spPr>
          <a:xfrm>
            <a:off x="5311730" y="154373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
</a:t>
            </a:r>
            <a:endParaRPr lang="en-US" sz="1200" dirty="0"/>
          </a:p>
        </p:txBody>
      </p:sp>
      <p:sp>
        <p:nvSpPr>
          <p:cNvPr id="24" name="Text 9"/>
          <p:cNvSpPr txBox="1"/>
          <p:nvPr/>
        </p:nvSpPr>
        <p:spPr>
          <a:xfrm>
            <a:off x="1882208" y="189401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меняет вид луга и делает одуванчики яркими. Без солнца не было бы ощущения золотого сияния.
</a:t>
            </a:r>
            <a:endParaRPr lang="en-US" sz="900" dirty="0"/>
          </a:p>
        </p:txBody>
      </p:sp>
      <p:sp>
        <p:nvSpPr>
          <p:cNvPr id="25" name="Text 10"/>
          <p:cNvSpPr txBox="1"/>
          <p:nvPr/>
        </p:nvSpPr>
        <p:spPr>
          <a:xfrm>
            <a:off x="2317040" y="154373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
</a:t>
            </a:r>
            <a:endParaRPr lang="en-US" sz="1200" dirty="0"/>
          </a:p>
        </p:txBody>
      </p:sp>
      <p:sp>
        <p:nvSpPr>
          <p:cNvPr id="26" name="Text 1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наблюдения героя показывает, как внимательный взгляд помогает увидеть скрытую красоту обычного луга.
</a:t>
            </a:r>
            <a:endParaRPr lang="en-US" sz="1211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герой открывает тайну золотого луга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смотреть внимательно. Если не спешить, можно заметить, как знакомый луг меняется вместе со светом, и увидеть красоту, которая раньше пряталась совсем рядом.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напоминает, что радость можно найти в простых вещах. Достаточно обычной прогулки, чтобы почувствовать удивление, улыбнуться и увидеть лето по-новому.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воспитывает доброту к природе. После такого чтения хочется бережнее относиться к траве, цветам и всему живому, потому что каждый цветок кажется маленьким чудом.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стоит отдельно от луга и не командует им, а просто внимательно смотрит, слушает и замечает перемены. Он будто пришёл в гости к доброму зелёному миру.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помогает почувствовать родство человека и природы. Луг становится не фоном, а живым собеседником, рядом с которым ребёнок учится удивляться и улыбаться.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 в рассказе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«Золотой луг» продолжает любимую тему писателя — природу, которая живёт рядом с человеком и каждый день открывает новые подробности.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особенно заметны точные наблюдения: свет, цвет, время суток и поведение цветов. Именно из таких деталей складывается ощущение настоящей жизни.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умеет говорить о простом так, что оно кажется волшебным. Его текст не украшает природу искусственно, а показывает её тихую красоту.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рассказ хорошо объясняет, за что Пришвина называют мастером внимательного взгляда: он видит чудо там, где другие проходят мимо.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рассказа в творчестве Пришвина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125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луг — большое открытие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Пришвина показывает, что чудо часто прячется в самом обычном месте. Если смотреть внимательно, знакомый луг вдруг становится золотым, а мир — добрым и удивительным.
</a:t>
            </a:r>
            <a:endParaRPr lang="en-US" sz="13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2026-05-24T03:52:08Z</dcterms:created>
  <dcterms:modified xsi:type="dcterms:W3CDTF">2026-05-24T03:52:08Z</dcterms:modified>
</cp:coreProperties>
</file>