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и крестовые походы: борьба за власть в Средневековье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папы, рыцари и торговцы изменили средневековую Европу?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Восток перед походами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 веке Европа была раздроблена, а Византия ослаблена. Папы стремились усилить влияние, а путь к Иерусалиму становился опаснее. Именно тогда идея «освобождения святынь» получила широкую поддержку у христиан.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папство стремилось к усилению власти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всей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Папы считали себя высшими руководителями христианского мира и добивались, чтобы епископы подчинялись прежде всего Риму, а не светским правителям.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 веке церковь усиливала дисциплину духовенства, боролась с нарушениями и пыталась сделать власть папы более заметной и авторитетной для верующих.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назначениях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острым стал конфликт между папой Григорием VII и императором Генрихом IV: они спорили о том, кто имеет право назначать епископов.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Укрепляя церковь, папы одновременно старались ограничить власть королей и императоров, чтобы влиять на политику всей христианской Европы.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в Клермоне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1095 году Урбан II выступил перед христианами на соборе в Клермоне и призвал их отправиться на Восток ради помощи верующим и Иерусалиму.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связал военный поход с защитой святынь, поэтому участие в нём воспринималось не только как служба, но и как религиозный долг.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Прощение грехов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отпущения грехов сделало призыв особенно сильным: многие верили, что участие в походе поможет спасти душу.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откликнулась и у рыцарей, и у простых людей, потому что соединяла веру, надежду на награду и мечту о великом деле.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Урбан II и призыв к крестовому походу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начался Первый крестовый поход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призыва Урбана II до взятия Иерусалима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крестовые походы и их результаты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линии времени видно, как после первого успеха крестовые походы всё чаще приводили не к возвращению святынь, а к новым потерям и конфликтам.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заметнее смещались цели походов: религиозный подъем ослабевал, а политические и военные последствия становились тяжелее.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Средневековья; основные даты крестовых походов.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походы: цели, итоги и 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менялись цели походов и почему их последствия оказались разными для Европы и Востока.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успехи сменились неудачами; при этом усилились итальянские торговые города, а Византия заметно ослабла.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Средневековья.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крестоносцев на Востоке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Иерусалимское королевство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владение крестоносцев возникло после взятия Иерусалима. Оно опиралось на крепости, помощь из Европы и небольшие отряды рыцарей, которым приходилось удерживать большую и опасную территорию.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Антиохийское княжество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Антиохия была важным укреплённым центром на пути к Востоку. Княжество держалось благодаря крепостям и воинам, но его границы часто подвергались нападениям мусульманских правителей.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Графство Эдесса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государство оказалось самым уязвимым: оно находилось далеко от главных опорных пунктов и постоянно страдало от нехватки людей, денег и военной поддержки.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Графство Триполи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Триполи стало ещё одним опорным пунктом крестоносцев на побережье. Его существование зависело от морской помощи, поэтому без поддержки из Европы оно было бы недолгим.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ордена как защитники церкви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ордена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Тамплиеры, госпитальеры и Тевтонский орден объединили монашеские правила и военную службу. Их жизнь подчинялась дисциплине, но главной задачей оставалась защита христианских владений.
</a:t>
            </a:r>
            <a:endParaRPr lang="en-US" sz="1418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Обеты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орденов давали обеты послушания, бедности и целомудрия. Это делало их не обычными воинами, а особой религиозной силой, связанной с церковью.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паломникам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Госпитальеры заботились о больных и раненых, а тамплиеры охраняли дороги, переправы и важные пункты, где паломники могли подвергнуться нападению.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Орденам доверяли крепости и оборону границ. Их опыт, дисциплина и постоянная готовность к бою помогали удерживать христианские владения на Востоке.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города Европы и выгода от походов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войск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Венеция, Генуя и Пиза перевозили крестоносцев и их имущество по морю. Без их кораблей многие походы были бы намного труднее и медленнее.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привилегии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помощь в походах города получали выгодные права на торговлю и стоянки в портах. Это усиливало их влияние в Средиземном море.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прибыльной была торговля специями, тканями, вином и металлами. Эти товары ценились дорого и приносили купцам большой доход.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Венеции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Четвёртого крестового похода особенно укрепилась Венеция. Её положение стало ещё сильнее благодаря контролю над перевозками и торговыми путями.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получил пользу от крестовых походов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выгоду получили торговые города, но заметно усилились и политические позиции папства.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распределялась неравномерно: одни силы укрепились, другие понесли потери или были вынуждены перестраиваться.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 Средневековья; иллюстративная оценка исторических последствий.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Саладин и ответ мусульманского мира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1170-е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Саладин укрепляет власть в Египте и Сирии и постепенно собирает под своим руководством силы мусульманского мира.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1187 год: Хаттин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Хаттине армия крестоносцев терпит тяжёлое поражение, после чего сопротивление на Святой земле резко ослабевает.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1187 год: Иерусалим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Саладин возвращает Иерусалим под мусульманский контроль, и его имя становится символом успешной защиты Ближнего Востока.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с крестом на плаще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путь отправлялись не только знатные воины, но и люди, мечтавшие о славе и прощении грехов. Рыцарь мог идти с небольшим отрядом и почти без уверенности, что вернётся домой. На дорогах его ждали голод, болезни и осады.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Паломник из далёкой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участников были крестьяне, которые шли босиком или в простой одежде, неся узелок с самым необходимым. Их влекла надежда увидеть святыню и начать новую жизнь. Долгий путь быстро превращался в испытание сил и веры.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у городских ворот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собирали самых разных людей: бедняков, горожан, проповедников и семьи с детьми. У многих не было достаточного оружия и запасов пищи, поэтому дорога становилась опаснее самой войны. Такие колонны хорошо передают масштаб движения.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шёл в крестовые походы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365427"/>
            <a:ext cx="4206300" cy="21588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крестовые походы часто заканчивались тяжело
</a:t>
            </a:r>
            <a:endParaRPr lang="en-US" sz="2341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неудач крестоносцев и их 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требовали больших ресурсов и единства, а их отсутствие делало успех редким и очень дорогим.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 Средневековья.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крестовые походы влияли на Европу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истории Средневековья.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стала символом того, как поход изменил свой первоначальный смысл и ударил по единству христианского мира.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Средневековья; дата Четвёртого крестового похода.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крестоносцы захватили Константинополь вместо Иерусалима.
</a:t>
            </a:r>
            <a:endParaRPr lang="en-US" sz="5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Европе после крестовых походов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затронули не только религию: они изменили торговые пути, усилили морские города и расширили европейские знания о Востоке.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последствия были политическими и экономическими, а обещанные духовные цели часто не совпадали с реальным итогом.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 Средневековья; качественная оценка исторических последствий.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53925" y="1220378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Хроники о подвиге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авторы часто показывали походы как священную миссию и защиту веры. В таких текстах особенно подчёркивались мужество рыцарей, чудеса и особая роль Иерусалима.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53925" y="2456009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историков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исследователи стали рассматривать крестовые походы шире: как борьбу за власть, земли, богатство и торговые пути. Так религиозный сюжет получил более сложное объяснение.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53925" y="3691634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крестоносцев, дальних дорог и святого города прочно вошли в европейские книги, предания и искусство. Поэтому тема крестовых походов долго оставалась понятной и узнаваемой для людей.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в памяти людей и в книгах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исторические выводы о роли церкви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усилило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 крестовым походам помог папам показать себя главами всего христианского мира. Это укрепило их авторитет, хотя спор с королями и императорами не исчез.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не подчинились полностью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не сделали папу верховным правителем Европы. Светские владыки сохранили собственные интересы и часто действовали независимо от церковных призывов.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ордена выиграли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центры разбогатели на перевозках и поставках, а рыцарские ордена стали заметной силой. Они получили землю, влияние и особую роль в защите Святой земли.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оказалась высокой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принесли гибель тысячам людей, усилили вражду между христианами и оставили после себя разрушения. Поэтому их нельзя считать только победой одной стороны.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вера, власть и цена крестовых походов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показали, как вера, политика и богатство могли соединяться в одном движении. Они усилили одних, ослабили других и навсегда изменили Европу и Ближний Восток.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2026-06-02T07:13:15Z</dcterms:created>
  <dcterms:modified xsi:type="dcterms:W3CDTF">2026-06-02T07:13:15Z</dcterms:modified>
</cp:coreProperties>
</file>