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родилась из кавказских впечатлений Толстого и стала понятной для юных читателей.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повесть Льва Толстого «Кавказский пленник»
</a:t>
            </a:r>
            <a:endParaRPr lang="en-US" sz="26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служил на Кавказе в 1851–1854 годах и наблюдал жизнь на месте: горные дороги, посты, разговоры солдат. В 1870-е он писал книги для обучения детей чтению, поэтому выбрал короткий, ясный рассказ, подходящий для пятиклассников.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повесть написал именно Толстой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источник впечатлений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опасные маршруты
</a:t>
            </a:r>
            <a:pPr algn="ctr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видел высокие горы, узкие тропы и трудные дороги. Эти детали помогают передать в повести, как вокруг героев ощущается риск и как пейзаж влияет на события.
</a:t>
            </a:r>
            <a:endParaRPr lang="en-US" sz="880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жизнью рядом с войной
</a:t>
            </a:r>
            <a:pPr algn="ctr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запоминал, как живут люди в тяжелых условиях: кто о чем говорит, как работают, как ведут себя в напряжённый момент. Позже это стало точной основой характеров.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Армейский быт и военные посты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службы Толстой был среди солдат и офицеров, видел распорядок, разговоры и атмосферу службы. В повести армейская сторона сюжета выглядит достоверно благодаря таким наблюдениям.
</a:t>
            </a:r>
            <a:endParaRPr lang="en-US" sz="82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Аулы, обычаи, повседневность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присматривался к аулам и местным порядкам: что считают важным, как действуют в повседневных делах. Поэтому в рассказе ощущается «живая» среда, а не абстрактная экзотика.
</a:t>
            </a:r>
            <a:endParaRPr lang="en-US" sz="8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повести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показывают: «Кавказский пленник» вырос из личного опыта автора и был затем оформлен для детского чтения.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 и наблюдений стал «сырьем» для истории, а публикация в «Азбуке» помогла сделать текст школьным и доступным.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Толстой, сведения об этапах создания произведения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дорога и ощущение опасности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Кавказ чувствуется особенно остро в движении: ночью дорога кажется длиннее и страшнее. Автор строит напряжение не только на событиях, но и на том, как меняется настроение рядом с темнотой и холодом.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зной и резкие переходы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Кавказ может быть знойным, а жизнь — внешне спокойной. Но на этом фоне резче заметны тревога и неожиданность. Природа становится фоном, который усиливает переживания героев.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Аулы и военные посты как «сцена» истории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Аулы и армейские посты задают пространство повести: здесь люди живут рядом с конфликтом. В таких местах особенно заметны различия характеров и поведения, когда каждый шаг может привести к последствиям.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Кавказа в замысле произведения
</a:t>
            </a:r>
            <a:endParaRPr lang="en-US" sz="29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сюжета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век, Кавказ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в регионе действительно происходили столкновения, в ходе которых случались нападения и плен русских военных.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захвата, были и попытки побега: люди пытались найти выход, несмотря на охрану и трудные условия вокруг.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превращает факты в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Опираясь на жизненную ситуацию, Толстой создал понятный детям рассказ: ясный сюжет помогает говорить о характере и выборе человека.
</a:t>
            </a:r>
            <a:endParaRPr lang="en-US" sz="9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кавказских наблюдений к школьной повести
</a:t>
            </a:r>
            <a:endParaRPr lang="en-US" sz="249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идей и событий, из которых сложилась литературная история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значение для замысла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показан как человек действия: он смело ищет выход, не принимает плен как окончательный приговор и упорно продумывает, как изменить ситуацию к лучшему.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Костылин чаще оказывается пассивным: при трудностях он быстро теряет силы и сильнее зависит от помощи других. Его поведение сильнее подчёркивает беспомощность страха.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помогает Толстому показать разницу между внутренней собранностью и ожиданием чуда. В одинаковых обстоятельствах характер становится решающим.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разность Толстой делает главный акцент: свобода и спасение не приходят сами по себе — их приближают настойчивость, выдержка и готовность действовать.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важны в образе Жилина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Жилина строится не на случайности: он опирается на качества, позволяющие действовать в плену и сохранять надежду.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значения, тем заметнее связь между внутренними чертами героя и внешним результатом. Активная позиция становится главным источником шансов на побег.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качеств Жилина по смыслу его поступков в повести (оценка для презентационной диаграммы)
</a:t>
            </a:r>
            <a:endParaRPr lang="en-US" sz="5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использовал простой язык
</a:t>
            </a:r>
            <a:endParaRPr lang="en-US" sz="2739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создавал повесть для юных читателей, поэтому он выбирал короткие фразы и понятные слова. Так текст легче читать и пересказывать школьникам 5 класса.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часто звучит живой разговорный ритм, благодаря чему сцены воспринимаются естественно. Понятность языка помогает следить за действиями героев без лишних трудностей.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простота не означает бедность выражений: язык остается выразительным, передает характеры, опасность событий и настроение рассказа.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«Азбука» и удобство для чтения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1872 году Толстой включил «Кавказского пленника» в состав «Азбуки» — книги, которая учила детей читать и пересказывать. История построена просто: события идут по порядку, поступки героев понятны, а язык помогает следить за смыслом, не теряя интерес.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смыслы, которые легко обсуждать
</a:t>
            </a:r>
            <a:pPr algn="ctr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поддерживает школьные разговоры о характере и выборе в трудной ситуации. Смелость, стойкость и взаимовыручка показаны в конкретных действиях Жилина, а не в отвлечённых объяснениях. Поэтому произведение быстро становится «урочным»: его удобно читать, обсуждать и пересказывать.
</a:t>
            </a:r>
            <a:endParaRPr lang="en-US" sz="738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вошла в школьное чтение
</a:t>
            </a:r>
            <a:endParaRPr lang="en-US" sz="28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Толстой взял из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ночные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ощущаются маршрут и ритм движения: дорога, ночлег, тревожные остановки. Подробности создают ощущение реального пути и помогают понять, почему герои быстро оказываются в опасности.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и короткий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у костра и во время пауз передают бытовую сторону напряжённых событий. Такие эпизоды делают рассказ живым: на фоне опасности герои всё равно остаются людьми со своими привычками.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посты и устройство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крепость и повседневные заботы на службе: порядок, роли людей, правила местной жизни. Это помогает читателю почувствовать, что плен возникает не «вдруг», а как итог обстановки.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поведение и обычаи в плену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Описаны предметы быта и особенности поведения людей в неволе: как держат себя пленники, как реагируют стражи и окружающие. Детали складываются в правдоподобную картину переживаний.
</a:t>
            </a:r>
            <a:endParaRPr lang="en-US" sz="7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02912"/>
            <a:ext cx="3377400" cy="21108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взято из жизни, а что придумано писателем
</a:t>
            </a:r>
            <a:endParaRPr lang="en-US" sz="249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опирается на реальный опыт автора и исторические обстоятельства, но для художественного эффекта объединяет это с вымышленными персонажами и построенной композицией.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основа придаёт рассказу убедительность, а вымысел превращает наблюдения в понятную детям историю о выборе человека.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по содержанию повести и её происхождению из опыта автора
</a:t>
            </a:r>
            <a:endParaRPr lang="en-US" sz="6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повести возникает конфликт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напряжение усиливается за счёт различий между героями. В похожих обстоятельствах один действует и ищет выход, другой быстрее сдаётся, и потому их судьбы расходятся.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начинается с противопоставления свободы и плена: героям приходится жить по чужим правилам. Тревога растёт не только из-за угрозы, но и из-за потери привычной самостоятельности.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проявляется главный смысл: выбор в трудной ситуации многое решает. Читателю легче понять конфликт, потому что он связан с характером, поступками и последствиями этих поступков.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и взаимопонимания в повести
</a:t>
            </a:r>
            <a:endParaRPr lang="en-US" sz="270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враждебных обстоятельствах в тексте появляются добрые проявления: сочувствие, любопытство и помощь. Они формируют человеческую сторону истории и поддерживают надежду.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строятся на уважении и взаимопонимании, поэтому дружба не выглядит «сладкой сказкой». Она вырастает из поступков и помогает героям выстоять, когда вокруг опасность.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Учебно-литературный анализ текста повести (условная доля для визуализации: без точных количественных подсчётов).
</a:t>
            </a:r>
            <a:endParaRPr lang="en-US" sz="5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появление повести у читателей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1872 год — написание и включение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«Кавказский пленник» была подготовлена автором и вошла в детскую книгу. Текст сразу предназначался для чтения детьми и работы с содержанием: пересказа и обсуждения.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«Азбука» — первое издание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появилось в составе «Азбуки» Льва Толстого. Благодаря ясной сюжетной линии и понятным поступкам оно быстро стало удобным материалом для школьников.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устойчивый интерес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появления повесть получила широкое школьное признание. Со временем её закрепили в программе и методиках чтения как известный текст Толстого для подростков.
</a:t>
            </a:r>
            <a:endParaRPr lang="en-US" sz="9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личные впечатления превратились в литературу
</a:t>
            </a:r>
            <a:endParaRPr lang="en-US" sz="2245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подходил детям, он убрал лишние подробности. В повествовании остаются самые важные эпизоды — те, что лучше всего показывают испытание и характер героев.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жизненные наблюдения превращаются в ясную художественную историю с понятной композицией. Читатель следит за развитием событий и делает выводы о смелости, терпении и надежде.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опирается на то, что видел сам: жизнь на Кавказе, особенности службы, наблюдения за природой. Из личных воспоминаний рождаются события и атмосфера будущей повести.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2632"/>
            <a:ext cx="3377400" cy="1862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создании повести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собраны сведения об авторе, времени создания, первом издании и художественной задаче произведения.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создана на основе опыта автора, но отобрана и скомпонована так, чтобы работать как текст для юных читателей.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Сведения, соответствующие описанию происхождения произведения в школьных материалах и структуре повести
</a:t>
            </a:r>
            <a:endParaRPr lang="en-US" sz="5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856" y="1648250"/>
            <a:ext cx="725288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18963" y="1648250"/>
            <a:ext cx="1036125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осталась известной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Динамичный сюжет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повести развиваются с нарастанием: плен, попытки выжить, проверка характера и побег. Такая последовательность удерживает внимание школьников и облегчает пересказ.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свободы и смысл выбора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задуматься о том, что свобода зависит от характера. Смелость и терпение помогают действовать, а страх и пассивность делают человека уязвимым.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Правдивые детали кавказской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быта, дорога, поведение людей и устройство службы создают впечатление реальности происходящего. За счёт этого история кажется не выдуманной, а правдоподобной.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дружбы и взаимопомощи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сочувствие, помощь и уважение там, где кажется возможной только вражда. Эти эпизоды показывают: доверие и человечность существуют даже в тяжёлых условиях.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герои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Жилина и Костылина помогает увидеть, как поступки меняют судьбу. Герои не просто «участвуют в приключении», а служат опорой для нравственных выводов.
</a:t>
            </a:r>
            <a:endParaRPr lang="en-US" sz="8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«Кавказский пленник» возник на основе кавказских впечатлений Толстого, его службы и интереса к детскому чтению. Писатель соединил наблюдательность, простой язык и мысль о силе характера, поэтому повесть изучают в 5 классе.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истории создания «Кавказского пленника»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2026-05-13T01:11:12Z</dcterms:created>
  <dcterms:modified xsi:type="dcterms:W3CDTF">2026-05-13T01:11:12Z</dcterms:modified>
</cp:coreProperties>
</file>