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земного тяготения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Земли мы видим орбиты, микрогравитацию, радиацию и учимся жить автономно.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космоса важно для естествознания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1957 года космос превратился в регулярную лабораторию. МКС на высоте около 400 км движется примерно 7,66 км/с, требуя точных расчётов. Там проверяются законы физики и химии, пределы жизни и работа живых систем в экстремальных условиях.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удерживает людей, здания, океаны и атмосферу. Гравитация ослабевает с расстоянием, но не исчезает полностью: поэтому спутники постоянно движутся, а не остаются на месте. Закон Ньютона связывает притяжение с орбитальной возможностью через скорость.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ускорение свободного падения у поверхности Земли (стандартные физические справочники, например IERS/CGPM).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9,81 м/с²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задаёт, насколько быстро тела ускоряются у поверхности Земли.
</a:t>
            </a:r>
            <a:endParaRPr lang="en-US" sz="2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орбита возможна: скорость и «падение»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разгон → притяжение → боковая скорость → непрерывное «падение мимо»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Невесомость и микрогравитация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предметы в кабине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невесомость ощущается необычно: предметы не падают на пол, а «замирают» в пространстве рядом с человеком. Капли и мелкие детали ведут себя иначе из‑за микрогравитации — свободного падения корабля и всего внутри.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капли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микрогравитации поверхностное натяжение доминирует над привычным «вниз». Вода собирается в капли, которые стремятся к шарообразной форме и медленно дрейфуют. Наблюдать это особенно наглядно в модуле станции.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реагирует на отсутствие привычной нагрузки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дни: перестройка вестибулярной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космонавтов возникают укачивание, головокружение и ухудшение координации — организму нужно адаптироваться к новому режиму движений.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 недели: ослабление мышц и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 опорно-двигательную систему снижается, поэтому мышцы и кости постепенно теряют массу. Это требует регулярной физической работы уже на орбите.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 распределение жидкостей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смещается к верхней части тела: лицо становится более отёчным. У некоторых людей меняется восприятие и качество зрения.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возвращения: восстановление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правило, требуется период реабилитации: возвращают мышечную силу, выносливость и привычные навыки движения с учётом последствий микрогравитации.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на разных небесных телах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ускорения свободного падения показывает, как меняются вес и условия работы человека и техники.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g, тем выше «кажущийся вес», тем сильнее ускоряется падение и тем строже требования к конструкции и подготовке.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справочные данные по ускорению свободного падения для небесных тел.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Скорости, необходимые для выхода в космос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рост требуемой скорости увеличивает расход топлива и усложняет траекторию: ракете приходится работать с более жёсткими параметрами.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дальности растёт «стоимость» выведения: возрастают энергетические затраты и требования к точности управления.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ориентиры по типичным скоростям выведения; точные значения зависят от выбранной траектории и профиля полёта.
</a:t>
            </a:r>
            <a:endParaRPr lang="en-US" sz="8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в повседневной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телевещание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ретрансляторы обеспечивают покрытие на больших территориях. Задержка сигналов и устойчивость к погодным условиям делают орбитальные решения удобными для массовых служб.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Метеонаблюдения и предупреждения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Метеоспутники собирают данные о атмосфере и облачности и помогают составлять прогнозы. По наблюдениям за структурами облаков и ветрами можно отслеживать развитие опасных явлений.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GPS и ГЛОНАСС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определяют координаты по сигналам от спутников. Благодаря точному измерению времени приёмник вычисляет положение, а затем используется для маршрутов и мониторинга.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Геостационарные 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высоте 35 786 км спутник движется так, что остаётся над одной точкой экватора. Это удобно для устойчивого вещания и непрерывного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жизнь на Международной космической станции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Герметичные модули и поддержание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включает герметичные модули, солнечные батареи и инженерные системы жизнеобеспечения. Воздух очищают, а воду регенерируют, чтобы максимально экономить расходуемые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ресурсов и работа экипажа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еды, воды и оборудования регулярно доставляют грузовые корабли. Экипаж выполняет строгий график: эксперименты, физические тренировки и обслуживание систем станции.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длительного пребывания в космосе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хорошем здоровье экипажа радиационное воздействие накапливается, поэтому планируют маршруты, экраны и режимы работы. Это влияет на расписание и выбор экспериментов.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критичные последствия для организма связаны с радиацией и снижением прочности костей. Для дальних миссий добавляется проблема времени и ограниченной оперативной помощи.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факторов риска по описанию в исходном материале; количественные доли не указаны.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продвигается вперёд благодаря выбросу газов назад: реактивная тяга возникает из-за обмена импульсом, поэтому движение возможно даже в вакууме. Притяжение не «отменяется», а компенсируется постоянной тягой.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быстрее набрать скорость, применяют многоступенчатость: отработавшие ступени отделяются, а аппарат становится легче. Это уменьшает массу, требующую разгона, и помогает выйти на нужную траекторию.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сложных миссий расчёт должен быть точным: тяга и запас топлива подбираются с учётом массы, аэродинамики и параметров старта. Любая ошибка в окне запуска или угле может усилить потери энергии и сбить план полёта.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ракета способна преодолеть притяжение Земли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космической миссии от старта до цели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этапов миссии: подготовка, запуск, выход на орбиту, коррекции и выполнение цели.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75" y="1797831"/>
            <a:ext cx="3223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космосе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создавалась и эксплуатируется при участии США, России, Европейского космического агентства, Японии и Канады. Совместная работа снижает стоимость исследований и ускоряет обмен результатами.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 стыковки 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модули и корабли могли безопасно работать вместе, нужны согласованные интерфейсы. Это касается стыковки, каналов связи и регламентов обмена телеметрией.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общий приоритет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Орбитальная деятельность требует согласованных процедур аварийного реагирования и контроля рисков. Общие правила помогают защищать экипажи и оборудование в непредвиденных ситуациях.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важно планировать использование энергии, запасов и лабораторного времени. Общие договорённости делают выполнение программы предсказуемым и уменьшают узкие места.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события космической эры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вех показывают, как сменялись цели космонавтики — от первых орбит до межпланетных миссий и высадки на Луну.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расширяли технические границы и подтверждали, что новые задачи требуют новых инженерных решений и научных методов.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о космических миссиях.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освоение космоса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связан с возвращением на Луну, развитием окололунной инфраструктуры и подготовкой пилотируемых полётов к Марсу. Параллельно ускоряются разработки многоразовых систем и автономных модулей жизнеобеспечения.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поддерживать людей длительное время, совершенствуют материалы и повышают эффективность источников энергии. Разворачиваются проекты, где орбитальные комплексы и лунные базы рассматриваются как промежуточные станции на пути дальше.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развития космической отрасли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Коммерческий сектор заметно влияет на темпы отрасли: многоразовые ракеты снижают стоимость выведения полезной нагрузки и упрощают планирование запусков. Это создаёт больше возможностей для прикладных задач.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рост идёт одновременно в нескольких направлениях: от «науки» до услуг связи и сервисов запуска. На практике индустрия развивается как связка технологий и экономики.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направлений по описанию в исходном материале; количественные показатели не приведены.
</a:t>
            </a:r>
            <a:endParaRPr lang="en-US" sz="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Разработки, созданные для условий космоса, находят применение в медицине, материаловедении и энергетике. Например, принципы измерений и устойчивых систем помогают повышать точность приборов и эффективность процессов.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данные поддерживают мониторинг климата и рисков: отслеживают лесные пожары, таяние ледников, динамику растительности и загрязнение атмосферы. Это помогает принимать решения быстрее и точнее, особенно в чрезвычайных ситуациях.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автономности и надёжности создают спрос на новые компетенции. Появляются специалисты по системам жизнеобеспечения, биомедики, аналитики спутниковых данных и инженеры ракетно-космической техники.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космические технологии работают на Земле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перенос заметен и в бытовой электронике: совершенствуются системы связи, навигации и датчики. Космическая отрасль превращает инженерные решения в массовые продукты, доступные широкой аудитории.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делает Землю одной из точек наблюдения, а не единственным центром экспериментов. Так расширяется «география» научных проверок и появляется доступ к наблюдениям, недоступным на поверхности планеты.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смысл выхода за пределы земного притяжения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гравитации, радиации, невесомости и замкнутых экосистем дают возможность проверять законы физики и биологии в условиях, которые невозможно воспроизвести полностью в обычных лабораториях.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изучают пределы выживания организмов и испытывают технологии жизнеобеспечения. Эти результаты становятся основой для будущей инфраструктуры, которая может поддержать человека вне Земли.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пределами Земли — это продолжение науки на новом масштабе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земного тяготения опирается на точную навигацию, высокие энергозатраты и международное взаимодействие. Но взамен человечество получает новые знания, технологии и яснее понимает своё место во Вселенной.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2026-05-13T13:50:11Z</dcterms:created>
  <dcterms:modified xsi:type="dcterms:W3CDTF">2026-05-13T13:50:11Z</dcterms:modified>
</cp:coreProperties>
</file>