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Time / Свободное время: темы и слова для урока английского языка
</a:t>
            </a:r>
            <a:endParaRPr lang="en-US" sz="222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свободном времени по-английски просто и понятно.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Time: как говорить о своих интересах и распорядке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time — это время после уроков и дел. На этом уроке мы узнаем, как рассказывать о привычках, любимых занятиях и распорядке дня с помощью простых английских фраз: I like… I usually… In my free time…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школьника появляется свободное время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свободное время начинается после школы, когда выполнены домашние задания и закончены обязательные дела. Тогда можно выбрать спокойное или активное занятие по своему настроению.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подходит для чтения, прогулки, общения с семьёй или короткого отдыха. У многих учеников именно после ужина остаётся немного времени для любимого дела.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выходным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weekends у школьника больше возможностей: можно дольше гулять, встречаться с друзьями, помогать дома или заниматься хобби. Свободных часов становится заметно больше.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каникул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holidays free time распределяется свободнее, чем в обычный учебный день. Можно совмещать отдых, игры, поездки и занятия, которые обычно откладываются на потом.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проводят свободное время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дети выбирают разные способы отдыха: кто-то любит тишину, кто-то — движение, а кто-то — общение и игры.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свободное время делится между экранными занятиями, движением и общением; любимое дело можно назвать короткой фразой по-английски.
</a:t>
            </a:r>
            <a:endParaRPr lang="en-US" sz="79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вариантов досуга школьников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activities: активный отдых на улице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бег и игры на свежем воздухе помогают размяться после уроков и почувствовать себя бодрее. Для таких занятий часто используют слова walk, run и play.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выходит на улицу, он отдыхает не только телом, но и головой. After school активные занятия часто помогают быстрее переключиться и снять усталость.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Playing football, skating and riding a bike делают свободное время активным и весёлым. Эти занятия развивают выносливость, координацию и привычку двигаться каждый день.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полезны слова walk, ride, run, play, skate. Они помогают быстро назвать действие и описать любимый способ отдыха на улице.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I go for a walk, I play football, We ride bikes. Такие короткие предложения легко запомнить и использовать в разговоре о 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занятий по теме free time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показывает, чем отличаются виды досуга и какие качества они развивают.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свободное время сочетает разные виды досуга: спокойные, активные и полезные занятия дома.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занятий для урока английского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Hobbies: любимые занятия и интересы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Drawing, crafting and building models помогают выражать идеи и делать что-то своими руками. My hobby is drawing because it is fun and interesting.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Singing, dancing and playing a musical instrument делают свободное время ярким. I like singing because it is my favourite activity and helps me feel happy.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 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Collecting things может стать настоящим хобби, если человек делает это регулярно. Hobby помогает развивать attention, patience and a useful skill.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человека есть favourite activity, которое приносит удовольствие. I like my hobby because it is interesting, fun and makes my free time special.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занятие в свободный час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занятие по настроению, времени и компании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Reading, TV and games: спокойный отдых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 компьютерные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game and computer game are both familiar words for this topic. Games can train memory, but they should not replace movement and sleep.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books helps practise vocabulary and imagination. Even a few pages in quiet time can be useful, especially if ребёнок читает regularly and without rush.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отдых тоже полезен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 quiet rest can be useful: it helps a child calm down, переключиться и подготовиться к новым делам. Главное — соблюдать balance and breaks.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Watching TV or cartoons can be relaxing after lessons. If there are pauses and limits, this kind of rest may also support attention and understanding.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 время движения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будни и выходные расписание отличается: вечером чаще выбирают экран, а для прогулок и спорта остаётся меньше сил и времени.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вариант — не выбирать только экран, а добавлять движение и перерывы, чтобы сохранять balance.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привычек досуга; условные значения для наглядности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 друзьями: what we do together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 время игр важно уважать личные границы, не навязываться и соблюдать правила безопасности. Если у друзей разные планы, можно спокойно договориться и выбрать занятие, которое подходит всем.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проводят время вместе, они играют, гуляют, разговаривают и делятся интересами. Такие занятия помогают лучше понимать друг друга, учат слушать собеседника и находить общие темы для общения.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выражения to spend time with friends, to play together и to share interests. Они помогают коротко и понятно рассказать по-английски, как вы проводите свободное время с друзьями.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полезно использовать простые выражения: Let’s play! , Do you want to go for a walk? , I agree, I don’t agree. Они помогают предлагать идеи, соглашаться и спокойно выражать своё мнение.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полезного выходного дня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можно распределить свободное время в течение дня так, чтобы успеть отдохнуть, сделать дела и провести время с семьёй и друзьями.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выходной не состоит из одного занятия: в нём есть отдых, движение, общение и домашние дела, поэтому день получается более полезным и разнообразным.
</a:t>
            </a:r>
            <a:endParaRPr lang="en-US" sz="756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учебной теме Free Time для 5 класса.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88387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88244"/>
            <a:ext cx="720000" cy="6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88243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как часть свободного времени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the bed and tidying the room занимают немного времени, но помогают поддерживать аккуратность. Такие дела учат замечать беспорядок, быстро наводить порядок и отвечать за своё пространство.
</a:t>
            </a:r>
            <a:endParaRPr lang="en-US" sz="80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доме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Watering plants, feeding a pet and setting the table — простые действия, которые легко выполнять регулярно. Они развивают внимательность, доброту и привычку помогать близким без напоминаний.
</a:t>
            </a:r>
            <a:endParaRPr lang="en-US" sz="80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help my mother. I tidy my room. I feed my cat. хорошо показывают, что домашние дела тоже могут быть частью free time и полезным семейным вкладом.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 формирует responsibility, neatness and independence. Ребёнок учится делать небольшие дела сам, распределять силы и понимать, что свободное время можно использовать не только для развлечений.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слишком много гаджетов — это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показывает, как длительное экранное время без перерывов влияет на самочувствие и учёбу.
</a:t>
            </a:r>
            <a:endParaRPr lang="en-US" sz="2224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 на улице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свободное время часто проходит на свежем воздухе: дети гуляют, катаются на велосипеде и играют во дворе. Тёплая и солнечная погода делает outdoor activities особенно приятными, а долгий световой день оставляет больше времени для движения и общения.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уют и движение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школьники выбирают skating, skiing и снежные игры, если погода позволяет выйти на улицу. Когда холодно и snowy, многие переходят в дом: читают книги, играют в настольные игры и отдыхают спокойно с семьёй или друзьями.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time in different seasons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чувствовать себя лучше после уроков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отдыха дают разный эффект: одни быстрее снимают усталость, другие улучшают настроение или возвращают силы для учёбы.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сна, движения и спокойных занятий без экрана: так восстанавливаются и энергия, и настроение.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Free Time; значения на диаграмме — сравнительная шкала для урока.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потерять free time впустую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план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короткий список дел before отдыха: что нужно сделать first, а что можно оставить after. План помогает не забыть главное и быстрее начать свободное время с пользой.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важное дело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выполни самое нужное: уроки, уборку или короткую домашнюю задачу. Затем переходи к приятному занятию, чтобы отдых не превращался в бесконечное откладывание.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 — таймер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 timer for 20–40 minutes, если хочется долго сидеть с телефоном или игрой. Когда время закончится, легко stop, finish и выбрать следующее полезное дело.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на 15, 30 и 60 минут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можно выбрать занятие в зависимости от того, сколько свободного времени есть в распоряжении.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времени, тем разнообразнее можно выбрать занятие: короткий перерыв подходит для спокойных дел, а час — для активного отдыха или общения.
</a:t>
            </a:r>
            <a:endParaRPr lang="en-US" sz="77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теме free time для школьного урока английского языка.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отдыха обычно выбирают школьники по настроению и привычкам.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предпочитают тихие занятия, другие — общение или движение. Это показывает, что свободное время можно проводить по-разному и при этом чувствовать себя комфортно.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теме Free Time для 5 класса.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Time: отдых, который помогает расти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приносит пользу, когда в нём есть отдых, движение, общение и интересные дела. Если знать нужные английские слова, проще рассказывать о своих привычках и выбирать занятия с умом.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2026-05-29T15:37:00Z</dcterms:created>
  <dcterms:modified xsi:type="dcterms:W3CDTF">2026-05-29T15:37:00Z</dcterms:modified>
</cp:coreProperties>
</file>