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Deutsch-Russisch: два языка для школьных открытий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по-немецки маленькими шагами, как в игре с картинками.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встречаем немецкий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слышен не только в Германии, Австрии и Швейцарии, но и в учебниках, песнях, мультфильмах и на вывесках. Первые слова — Hallo, Danke, Bitte и числа — помогают увидеть: новый язык может быть понятным с самого начала.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Кириллица и латиница: два разных письма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слова пишутся кириллицей, а немецкие — латинскими буквами. Поэтому даже знакомое слово выглядит по-новому. Для второклассника это сначала похоже на шифр, но рядом с картинкой буквы быстро становятся друзьями.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знаки немецкого алфавита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языке есть буквы ä, ö, ü и ß. Они помогают передавать звучание слова точнее. Такие знаки легко запомнить, если смотреть на них вместе с предметом, который они называют: картинка сразу подсказывает смысл.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выглядит знакомо, но читаться может иначе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буквы обманывают взгляд: v часто читается как [ф], а w — как [в]. Это хороший повод не угадывать наугад, а слушать слово вслух. Тогда чтение становится аккуратной и интересной задачей.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которые открывают новый язык
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29071"/>
            <a:ext cx="423000" cy="37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21690"/>
            <a:ext cx="423000" cy="423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немецкого языка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языке гласные звучат по-разному: одни тянутся дольше, другие произносятся коротко и чётко. Это помогает различать слова на слух, даже если они похожи.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и короткие гласные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Немецкое r звучит не так, как привычное русское. Для детей важно просто услышать его в словах и не пытаться сразу говорить слишком быстро.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r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ch часто похоже на мягкий шорох. Оно не должно пугать: достаточно повторять короткие слова спокойно и внимательно, как будто язык шепчет.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ch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Mama, Papa, Haus, Tisch и Hund удобно повторять вслух. Они короткие, ясные и хорошо запоминаются, особенно если рядом есть картинка или игрушка.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для тренировки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и вежливые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первых уроках дети быстро запоминают слова, которые помогают поздороваться, попрощаться и вежливо обратиться к собеседнику. Такие слова короткие и сразу нужны в разговоре.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Hallo, Guten Morgen, Danke и Bitte легко соединяются с русскими аналогами: Привет, Доброе утро, Спасибо и Пожалуйста. Так мини-диалог становится понятным даже новичку.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слова для школы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пригодятся простые модели: Ich bin..., Das ist..., Ich habe.... Они помогают назвать себя, предмет и то, что находится у ученика в руках.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выучить слова, которые встречаются на уроке каждый день: Schule, Lehrer, Schülerin, Tafel. Они помогают говорить о классе, уроке и людях рядом.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можно добавить предметы: Heft, Buch, Stift. Эти слова легко показать руками или на столе, поэтому значение запоминается без длинных объяснений.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ребёнок уже может составить маленькую фразу про себя или свой учебный набор. Так немецкий язык становится не набором слов, а удобным способом говорить.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узнать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немецкое слово напоминает русское по смыслу или звучанию. Haus помогает догадаться о доме, а Vater и Mutter сразу подсказывают тему семьи.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начинать с коротких и очень простых примеров. Тогда ребёнок учится замечать связь между словами и быстрее понимает, что новый язык можно распознавать по знакомым опорам.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слов особенно нравятся детям: кажется, будто язык подсказывает ответ и не прячет его. Это снижает страх и делает первые шаги спокойнее.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первых чисел нужно уверенно узнавать и произносить на стартовом этапе.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 «Числа от 1 до 10»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eins до zehn дети считают карандаши, тетради, шаги и предметы в играх. Короткие повторения помогают быстро привыкнуть к новому звучанию.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простое немецкое предложение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Начинаем с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предложении появляется тот, кто что-то делает: Ich komme, Ich lese, Ich male. Для ребёнка это самый понятный старт, потому что фраза сразу звучит законченно.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Собираем готовый образец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используются модели Ich bin..., Ich habe..., Das ist.... Они помогают строить первые самостоятельные фразы без сложных правил и без языковой путаницы.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Добавляем короткую опору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можно прибавить место или время: in der Schule, heute, morgen. Так фраза становится чуть длиннее, но остаётся ясной и удобной для повторения.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слова получается короткая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показывает, как ребёнок переходит от одного знакомого слова к простой фразе через картинку и повторение.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мяч — несколько мячей
</a:t>
            </a:r>
            <a:pPr algn="l" indent="0" marL="0">
              <a:lnSpc>
                <a:spcPct val="130039"/>
              </a:lnSpc>
              <a:buNone/>
            </a:pPr>
            <a:r>
              <a:rPr lang="en-US" sz="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один мяч сразу привлекает внимание: его легко назвать и показать пальцем. Но стоит добавить ещё два или три мяча, и смысл меняется. Так дети замечают, что в немецком и русском языке форма слова тоже может меняться вместе с количеством.
</a:t>
            </a:r>
            <a:endParaRPr lang="en-US" sz="1243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на столе и книги в портфеле
</a:t>
            </a:r>
            <a:pPr algn="l" indent="0" marL="0">
              <a:lnSpc>
                <a:spcPct val="130039"/>
              </a:lnSpc>
              <a:buNone/>
            </a:pPr>
            <a:r>
              <a:rPr lang="en-US" sz="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книга выглядит как тихий школьный герой, а целая стопка книг уже похожа на маленькую библиотеку. Для второклассников важно увидеть это глазами: слово помогает понять, сколько предметов перед ними, даже если правило ещё не выучено.
</a:t>
            </a:r>
            <a:endParaRPr lang="en-US" sz="1243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и много предметов
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2298" y="2058095"/>
            <a:ext cx="317700" cy="254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4248" y="2892687"/>
            <a:ext cx="317700" cy="28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0048" y="2038275"/>
            <a:ext cx="317700" cy="3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55785" y="2872200"/>
            <a:ext cx="282975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28748" y="3427220"/>
            <a:ext cx="317700" cy="25416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игрушки и животные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14650" y="17590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r" indent="0" marL="0">
              <a:lnSpc>
                <a:spcPct val="90000"/>
              </a:lnSpc>
              <a:buNone/>
            </a:pPr>
            <a:r>
              <a:rPr lang="en-US" sz="1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 маму, папу, брата и сестру помогают говорить о самых близких людях. Такие слова легко запоминаются, потому что их можно сразу связать с фотографией или рисунком.
</a:t>
            </a:r>
            <a:endParaRPr lang="en-US" sz="1046" dirty="0"/>
          </a:p>
        </p:txBody>
      </p:sp>
      <p:sp>
        <p:nvSpPr>
          <p:cNvPr id="16" name="Text 3"/>
          <p:cNvSpPr txBox="1"/>
          <p:nvPr/>
        </p:nvSpPr>
        <p:spPr>
          <a:xfrm>
            <a:off x="161375" y="2687688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Кошка, собака, заяц и медведь нравятся детям почти всегда. Эти слова легко показывать картинками, а потом повторять в играх, где нужно угадать животное по описанию.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5416810" y="175904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Мяч, кукла, машинка и кубики быстро становятся друзьями урока. С ними удобно строить короткие фразы и учиться спрашивать, что у кого есть.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673635" y="26909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Яблоко, хлеб, молоко и сок знакомы каждому ребёнку. На таких словах удобно учиться говорить простые фразы о том, что нравится, и задавать очень короткие вопросы.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2959660" y="39091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школа
</a:t>
            </a:r>
            <a:pPr algn="ctr" indent="0" marL="0">
              <a:lnSpc>
                <a:spcPct val="9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Красный, синий, зелёный и школьные предметы помогают соединять слово с предметом прямо на уроке. Так язык становится понятнее, а задания — похожими на веселую игру на внимание.
</a:t>
            </a:r>
            <a:endParaRPr lang="en-US" sz="9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и обращение по-немецки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представить друга, подойдут простые фразы: Das ist... или Meine Freundin heißt... Они звучат вежливо и понятно, поэтому дети быстро пробуют маленький диалог и не теряются.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имена пишутся с большой буквы, и это сразу заметно в тексте. Для ребёнка это удобный ориентир: Anna, Tom, Lisa и Max выглядят как важные слова и легко узнаются в предложении.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со знакомым человеком используют du и ich, а о себе можно сказать очень коротко: Ich heiße... Такие модели помогают назвать имя без длинного объяснения и подходят для первых реплик на уроке.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немецкий язык в жизни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слова можно встретить на упаковках, в названиях игрушек, в музыке и на вывесках. Иногда они попадаются даже там, где ребёнок их совсем не ждёт, и это вызывает живой интерес.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и немецкий языки живут не только в учебнике, но и вокруг нас. Если замечать надписи, картинки и короткие слова в обычной жизни, урок начинает напоминать поиск маленьких языковых сокровищ.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Wo ist die Katze? помогает искать предмет или картинку. Такие фразы нравятся детям, потому что в них есть действие, поиск и маленькая загадка.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вопросы Wie heißt du? и Was ist das? удобны для первых диалогов. Они легко запоминаются, потому что состоят из знакомых слов и часто встречаются на уроке.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вопроса показывает, что мы спрашиваем, а не сообщаем. Для второклассников это особенно важно, потому что интонация и знак в конце предложения сразу подсказывают, что нужно слушать внимательно.
</a:t>
            </a:r>
            <a:endParaRPr lang="en-US" sz="1157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и немецком языках вопросы помогают быстро начать разговор. Слова wer, was, wo и wann работают как маленькие дверцы: стоит их открыть, и появляется нужный ответ.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на уроке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900" y="292325"/>
            <a:ext cx="8163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мини-диалог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6100" y="1488625"/>
            <a:ext cx="3955200" cy="55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начинается с простого Hallo! или Guten Tag! Это коротко, понятно и сразу создаёт доброжелательное настроение на уроке.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099275" y="2346200"/>
            <a:ext cx="3955200" cy="55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звучит Wie geht's? или Wie heißt du? Ребёнок слышит знакомую форму и понимает, что сейчас надо ответить о себе или о настроении.
</a:t>
            </a:r>
            <a:endParaRPr lang="en-US" sz="1319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063375"/>
            <a:ext cx="3955200" cy="69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заканчивается новой репликой: Und dir? или Tschüss! Так ребёнок видит, что разговор может быть маленьким, но настоящим.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255872" y="3217200"/>
            <a:ext cx="3955200" cy="55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обычно тоже очень короткий: Gut, danke! или Ich heiße... Такие реплики не пугают и помогают говорить с первых уроков.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новое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слова от первого знакомства до уверенного повторения на уроке и дома.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которые помогают учить язык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Карточки, картинки и предметы класса делают урок похожим на живую игру. Ребёнок видит слово, слышит его и сразу пробует повторить, поэтому запоминание идёт легче и веселее.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Komm!, Hör zu!, Schau! и Mach mit! помогают двигаться, слушать и действовать. Так новый язык перестаёт казаться сложным, а становится понятным и даже немного озорным.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354" y="1890721"/>
            <a:ext cx="339525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457071"/>
            <a:ext cx="423000" cy="3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6" y="2034840"/>
            <a:ext cx="396113" cy="45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9422" y="3540290"/>
            <a:ext cx="423000" cy="423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900" y="305425"/>
            <a:ext cx="4207500" cy="123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трудности бывают у начинающих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5750" y="2426050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звуки могут звучать непривычно, особенно если ребёнок ещё не привык к немецкой речи. Помогают медленное повторение, хоровое чтение и внимательное слушание образца.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70700" y="1909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979450" y="949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буквы выглядят знакомо, но читаются иначе, и из-за этого легко ошибиться. Лучше читать короткие слова по слогам и сразу связывать их с картинкой.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3150" y="437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4625" y="4081075"/>
            <a:ext cx="39153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иногда путаются между собой, если смотреть на них слишком быстро. Полезно сравнивать их рядом и замечать одну-две отличающиеся буквы.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070700" y="3525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написание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4968275" y="26019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короткой фразе слова могут стоять не так, как в русском языке. Простые образцы и повторение помогают не растеряться и собрать предложение по схеме.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5463150" y="2053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endParaRPr lang="en-US" sz="1500" dirty="0"/>
          </a:p>
        </p:txBody>
      </p:sp>
      <p:sp>
        <p:nvSpPr>
          <p:cNvPr id="18" name="Text 10"/>
          <p:cNvSpPr txBox="1"/>
          <p:nvPr/>
        </p:nvSpPr>
        <p:spPr>
          <a:xfrm>
            <a:off x="4968275" y="40925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на уроке — это не беда, а часть обучения. Чем чаще ребёнок пробует снова, тем увереннее он говорит и тем быстрее запоминает новое.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5463150" y="35440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без страха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Deutsch-Russisch: язык становится ближе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кажется новым только сначала: шаг за шагом он открывает приветствия, числа, школу и любимые темы. Если рядом есть картинка, слово и улыбка, учиться становится легко и интересно.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2026-05-25T00:04:56Z</dcterms:created>
  <dcterms:modified xsi:type="dcterms:W3CDTF">2026-05-25T00:04:56Z</dcterms:modified>
</cp:coreProperties>
</file>