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 разные признаки меняют взгляд на карту России.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делить страну на 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огромна, и в её пределах сильно отличаются природа, население, хозяйство и культура. Поэтому важно не просто делить страну на субъекты, а объединять территории по общим признакам.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районирование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взглядов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регион можно изучать по-разному: по климату, по населению или по хозяйству. Поэтому существует несколько вариантов районирования одной территории.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выделить части территории, которые похожи по одному выбранному признаку: природному, экономическому, демографическому или культурному. Это делает карту более понятной.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 цели: для науки, для планирования, для школы или для статистики выбирают разные критерии. Универсального единственного деления не существует.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исследователь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 — это не всегда официальная единица на карте. Это прежде всего территория, объединённая сходными чертами и удобная для сравнения.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России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и административное деление: в чём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подхода к делению территории: по сходству признаков и по официальным границам.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объясняет, чем территории похожи, а административное деление показывает, как ими управляют.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признака к району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данных о территории получают районную карту.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 учитывает климат, рельеф и почвы. Благодаря ему можно увидеть, где распространены тундра, тайга, степь или горные территории и какие условия жизни там складываются.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совпадает с областями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природных районов часто не совпадают с административными. Это нормально: природе всё равно, как проведена официальная линия на карте.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природное районирование удобно тем, что объясняет различия между соседними территориями через наглядные признаки, которые можно увидеть на карте и в описании местности.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понять, почему в одних районах легче развивать земледелие, а в других важнее охрана природы, рыболовство или оленеводство. Природа задаёт рамки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районирование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районирование показывает, какие территории связаны общим хозяйством. Здесь смотрят на промышленность, сельское хозяйство, транспорт и обмен между городами.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определить специализацию территории: где сильнее промышленность, где важнее аграрное производство, а где главную роль играет транспортный узел или крупный город.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нужно для планирования развития, размещения предприятий и оценки, как разные части страны поддерживают друг друга товарами, трудом и перевозками.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часто называют Урал, Поволжье и Центральную Россию, потому что на их примере удобно видеть сочетание ресурсов, производства и транспортных связей.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и социальное районирование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районирование показывает, где население сосредоточено сильнее, а где живёт редко. Оно помогает увидеть различия между густонаселёнными и малонаселёнными территориями.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нужны не только географам: они помогают планировать социальную политику, строить новые учреждения и понимать, где особенно важна поддержка государства.
</a:t>
            </a:r>
            <a:endParaRPr lang="en-US" sz="972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районирование учитывает возрастной состав, урбанизацию, миграцию и занятость. Эти признаки показывают, какие районы быстрее растут, стареют или теряют жителей.
</a:t>
            </a:r>
            <a:endParaRPr lang="en-US" sz="972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также смотреть на доступность школ, больниц и транспорта. Даже при похожем числе жителей территории могут сильно отличаться по условиям жизни и возможностям.
</a:t>
            </a:r>
            <a:endParaRPr lang="en-US" sz="10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Культурно-историческое районирование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Культурно-историческое районирование опирается на традиции и исторический опыт населения. Оно показывает, как по-разному складывались жизнь, обычаи и хозяйство на соседних территориях.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районирование объясняет, почему рядом могут существовать территории с разной культурой, хотя они имеют сходные природные условия и близкое экономическое положение.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географии это способ увидеть страну не только как набор границ, но и как пространство, где история оставила заметные культурные следы.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признаками становятся язык, обряды, особенности быта и уклад повседневной жизни. По ним можно заметить общность людей, даже если природа вокруг похожа.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границы нужны для управления страной и работы органов власти.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субъектов образуют официальную административную карту России.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Федерации; актуальный состав субъектов РФ.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6615"/>
            <a:ext cx="4339200" cy="2061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районирования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критериев показывает, что районы выделяют по разным основаниям — от природы до культуры. Один и тот же регион может быть включён сразу в несколько схем.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 критерий, тем яснее границы района. При нескольких критериях схема становится сложнее, но даёт более полную картину территории.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«Районирование России»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видам районирования на основе учебного материала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 для разных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видов районирования нужны разные сведения: одни описывают природу, другие — людей и хозяйство. Поэтому набор данных всегда зависит от цели карты или исследования.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 опирается на самый широкий набор природных показателей. Экономическое и демографическое требуют меньше групп данных, но тоже дают разные результаты.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районирования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оттенки, линии или значки и посмотрите, какие территории попали в одну группу. Это помогает увидеть границы района и понять логику объединения.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в легенде, по какому признаку построена карта: природа, хозяйство, население или культура. Без этого цвет или штриховка ничего не объясняют.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схем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проверьте, совпадает ли карта с другими схемами. Один и тот же регион может входить в разные районы, потому что у карт разные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картами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делением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район принимают за административную единицу, хотя он может не иметь официальных границ. Районирование показывает сходство территорий, а не только их статус на карте.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район — одна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считать, что район всегда одинаков на всех картах. На самом деле его границы меняются в зависимости от признака и цели.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легенды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игнорировать легенду: без неё трудно понять, что означает цвет, линия или штриховка. Карта без прочтения условных знаков легко вводит в заблуждение.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ошибочно думать, что все виды районирования совпадают по границам. Природные, экономические и демографические районы часто накладываются друг на друга лишь частично.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подходы к районированию
</a:t>
            </a:r>
            <a:endParaRPr lang="en-US" sz="2859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описание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схемы деления территории строились как описания природных условий и хозяйства. Они помогали лучше понять огромные пространства страны.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научный подход
</a:t>
            </a:r>
            <a:pPr algn="l" indent="0" marL="0">
              <a:lnSpc>
                <a:spcPct val="130040"/>
              </a:lnSpc>
              <a:buNone/>
            </a:pPr>
            <a:r>
              <a:rPr lang="en-US" sz="53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районирование стало инструментом науки: учёные сравнивали районы по природным и социальным признакам, чтобы выявлять общие закономерности.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планирование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советский период районирование активно использовали для статистики, планирования и размещения производства. Появились более чёткие экономические схемы.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разные цели
</a:t>
            </a:r>
            <a:pPr algn="l" indent="0" marL="0">
              <a:lnSpc>
                <a:spcPct val="130040"/>
              </a:lnSpc>
              <a:buNone/>
            </a:pPr>
            <a:r>
              <a:rPr lang="en-US" sz="56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районирование применяют и в образовании, и в анализе данных, и в проектах по развитию территорий. Оно стало универсальным способом сравнения регионов.
</a:t>
            </a:r>
            <a:endParaRPr lang="en-US" sz="12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функциям районирования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существует несколько схем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может по-разному выглядеть на учебной, статистической и планировочной карте. Всё зависит от того, какой вопрос задаёт автор.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показывают, что ни одна схема не является «главной» для всех задач. Выбор районирования зависит только от цели и способа использования карты.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 — несколько схем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слои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карта показывает зоны и условия среды. Экономическая — размещение предприятий и связей. Если наложить их друг на друга, становится видно, что совпадение бывает лишь частичным.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расселения можно понять, где сосредоточены города, а где территория почти пустая. Такой слой особенно полезен для сравнения с хозяйственными районами.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схем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нескольких схем учит видеть территорию объёмно. Тогда один регион можно рассмотреть как природный, хозяйственный и административный одновременно.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не 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2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границы нужны для управления страной, поэтому они не обязаны совпадать с природными или экономическими районами. Это разные способы смотреть на территорию.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вид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вид районирования по ключевым признакам в тексте.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группах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условный регион и определите для него первый признак районирования. Это может быть природа, хозяйство, население или культура — важно, чтобы признак был чётким и понятным.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сопоставьте два разных признака и обсудите, как меняется карта. Так видно, что один и тот же регион можно описать несколькими способами.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назовите территории, которые будут рядом по этому признаку. Сравните их с вашим регионом и объясните, почему они объединяются в один район.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увидеть Россию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делает огромную страну понятнее: помогает сравнивать территории, читать карты и замечать связь природы, населения и хозяйства. Одна область может выглядеть по-разному — и в этом смысл анализа.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2026-07-27T01:11:02Z</dcterms:created>
  <dcterms:modified xsi:type="dcterms:W3CDTF">2026-07-27T01:11:02Z</dcterms:modified>
</cp:coreProperties>
</file>