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удивительная природа
</a:t>
            </a:r>
            <a:pPr algn="l" indent="0" marL="0">
              <a:lnSpc>
                <a:spcPct val="90000"/>
              </a:lnSpc>
              <a:buNone/>
            </a:pPr>
            <a:r>
              <a:rPr lang="en-US" sz="2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реки, горы и моря — наш общий живой дом.
</a:t>
            </a:r>
            <a:endParaRPr lang="en-US" sz="2438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дарит нам воздух, воду, пищу и тепло, а ещё удивляет красотой. Леса, реки и поля поддерживают жизнь людей, животных и растений в разных уголках России, от Арктики до морей и горных вершин.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нужна каждому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зелёный город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многих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рядом живут деревья, кустарники, грибы, птицы и звери. У каждого здесь своё место, а вместе они образуют дружный, шумный и очень живой мир.
</a:t>
            </a:r>
            <a:endParaRPr lang="en-US" sz="1104" dirty="0"/>
          </a:p>
        </p:txBody>
      </p:sp>
      <p:sp>
        <p:nvSpPr>
          <p:cNvPr id="11" name="Text 3"/>
          <p:cNvSpPr txBox="1"/>
          <p:nvPr/>
        </p:nvSpPr>
        <p:spPr>
          <a:xfrm>
            <a:off x="3286350" y="3055625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угощения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 осенью лес щедро угощает людей ягодами и грибами. Для животных это тоже важная еда, поэтому лес никогда не бывает пустым.
</a:t>
            </a:r>
            <a:endParaRPr lang="en-US" sz="1104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3043150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и прохлада
</a:t>
            </a:r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тень в жаркий день, охлаждает воздух и помогает дышать легче. Его зелёные кроны будто держат над землёй большой природный зонтик.
</a:t>
            </a:r>
            <a:endParaRPr lang="en-US" sz="1110" dirty="0"/>
          </a:p>
        </p:txBody>
      </p:sp>
      <p:sp>
        <p:nvSpPr>
          <p:cNvPr id="13" name="Text 5"/>
          <p:cNvSpPr txBox="1"/>
          <p:nvPr/>
        </p:nvSpPr>
        <p:spPr>
          <a:xfrm>
            <a:off x="328635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крепко удерживают землю, чтобы её не смывало дождём и не сдувал ветер. Лес защищает почву так, как добрый сторож защищает свой участок.
</a:t>
            </a:r>
            <a:endParaRPr lang="en-US" sz="1104" dirty="0"/>
          </a:p>
        </p:txBody>
      </p:sp>
      <p:sp>
        <p:nvSpPr>
          <p:cNvPr id="14" name="Text 6"/>
          <p:cNvSpPr txBox="1"/>
          <p:nvPr/>
        </p:nvSpPr>
        <p:spPr>
          <a:xfrm>
            <a:off x="602520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тёплый сезон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лес особенно красив: он шумит листьями, поёт птичьими голосами и пахнет хвоей или свежей листвой. Гулять там — одно удовольствие.
</a:t>
            </a:r>
            <a:endParaRPr lang="en-US" sz="11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лесу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72751" y="408360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и укрытия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можно заметить следы зверей, шишки, гнёзда, дупла и тихие укрытия среди кустов. Если смотреть внимательно, лес сам подскажет, кто здесь живёт.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72751" y="340065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Лиса-охотница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осторожно ходит по лесным тропинкам и охотится на мелких животных. Её рыжая шубка помогает хорошо маскироваться среди травы, кустов и опавших листьев.
</a:t>
            </a:r>
            <a:endParaRPr lang="en-US" sz="1153" dirty="0"/>
          </a:p>
        </p:txBody>
      </p:sp>
      <p:sp>
        <p:nvSpPr>
          <p:cNvPr id="14" name="Text 4"/>
          <p:cNvSpPr txBox="1"/>
          <p:nvPr/>
        </p:nvSpPr>
        <p:spPr>
          <a:xfrm>
            <a:off x="672751" y="2717699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в листве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любит прятаться в сухих листьях и густой траве. Он питается насекомыми и становится почти невидимкой, если свернётся в колючий шарик.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2751" y="203475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Дятел-труженик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стучит по коре и достаёт насекомых из-под дерева. Так он не только находит себе пищу, но и помогает лесным деревьям.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72751" y="1369450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Белка-запасливица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ловко прыгает по веткам и заранее прячет орехи, шишки и семена на зиму. У неё отличная память, хотя иногда кладовые приходится искать заново.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начинается с маленького источника, ручья или талой воды. Отсюда она начинает свой путь и постепенно набирает силу.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река несёт воду через леса, поля и города. В неё впадают ручьи и другие реки, делая течение шире и мощнее.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хранит спокойную воду. Оно похоже на большую чашу, где живут рыбы, лягушки, улитки и водные растения.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 и времена года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пути река впадает в море, озеро или другую реку. Весной она разливается, а зимой во многих местах покрывается льдом.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в реках и озёрах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 воды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согревают воду в реках, озёрах и морях. От тепла она начинает испаряться и подниматься вверх невидимым тёплым паром.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Выпадают 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капелек становится слишком много, они падают вниз дождём, снегом или градом. Это помогает растениям пить и наполняет реки новой водой.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432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возвращается снова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превращается в лёд, туман или снег, а потом снова тает и возвращается в ручьи и реки. Круговорот воды никогда не останавливается.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становится облаками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в небе пар остывает и собирается в капельки. Так образуются облака, похожие на мягкие белые острова над землёй.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жители и условия жизни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 горы, тем холоднее и ветренее. Поэтому на склонах растения растут ярусами: внизу леса, выше кустарники и травы, а наверху уже снег.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холод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травы и кустарники цепляются за каменистую почву и выдерживают сильный ветер. Они помогают склонам не осыпаться и украшают горы зелёными пятнами.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 склонах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Орлы и другие хищные птицы легко парят над вершинами. Им удобно видеть добычу сверху и летать над обрывами, где мало людей и много воздуха.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небе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Серны и горные козлы умеют прыгать по крутым склонам и держаться на узких уступах. Их сильные копыта помогают не скользить на камнях.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на камнях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его жители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солёная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очень большое, солёное и подвижное. Его поверхность всё время меняется: то штиль, то волны, то ветер рисует на воде новые узоры.
</a:t>
            </a:r>
            <a:endParaRPr lang="en-US" sz="1181" dirty="0"/>
          </a:p>
        </p:txBody>
      </p:sp>
      <p:sp>
        <p:nvSpPr>
          <p:cNvPr id="11" name="Text 3"/>
          <p:cNvSpPr txBox="1"/>
          <p:nvPr/>
        </p:nvSpPr>
        <p:spPr>
          <a:xfrm>
            <a:off x="3286350" y="3055625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пить, но беречь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вода не подходит для питья, потому что она солёная. Зато море даёт дом множеству удивительных организмов и помогает природе оставаться богатой.
</a:t>
            </a:r>
            <a:endParaRPr lang="en-US" sz="1104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3043150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и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легко поднимает волны, поэтому море редко бывает совсем спокойным. Даже у берега вода живёт своим особым ритмом, словно дышит.
</a:t>
            </a:r>
            <a:endParaRPr lang="en-US" sz="1164" dirty="0"/>
          </a:p>
        </p:txBody>
      </p:sp>
      <p:sp>
        <p:nvSpPr>
          <p:cNvPr id="13" name="Text 5"/>
          <p:cNvSpPr txBox="1"/>
          <p:nvPr/>
        </p:nvSpPr>
        <p:spPr>
          <a:xfrm>
            <a:off x="328635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глубин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море живут рыбы, медузы, крабы, морские звёзды и дельфины. У каждого морского существа свои привычки, способы движения и любимые укрытия.
</a:t>
            </a:r>
            <a:endParaRPr lang="en-US" sz="1104" dirty="0"/>
          </a:p>
        </p:txBody>
      </p:sp>
      <p:sp>
        <p:nvSpPr>
          <p:cNvPr id="14" name="Text 6"/>
          <p:cNvSpPr txBox="1"/>
          <p:nvPr/>
        </p:nvSpPr>
        <p:spPr>
          <a:xfrm>
            <a:off x="602520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и жизнь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побережье тоже кипит жизнь: чайки, водоросли, ракушки и мелкие животные зависят от моря. У берега природа особенно шумная и весёлая.
</a:t>
            </a:r>
            <a:endParaRPr lang="en-US" sz="11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0800" y="1379475"/>
            <a:ext cx="80337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природа просыпается: набухают почки, возвращаются птицы, появляются первые цветы. Всё вокруг становится влажным, свежим и очень оживлённым.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263100" y="2301325"/>
            <a:ext cx="74715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много света, тепла и зелени. Леса и луга густеют, а животные и люди проводят больше времени на улице.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825375" y="3223150"/>
            <a:ext cx="68496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меняют цвет и становятся жёлтыми, красными и оранжевыми. Воздух становится прохладнее, а дни — короче.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87675" y="4109500"/>
            <a:ext cx="63468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землю покрывают снег и лёд, а природа замирает и становится тихой. Некоторые животные спят, а другие ищут еду под снегом.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в природе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 с нами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поедают насекомых и разносят семена растений. Благодаря им растения легче расселяются, а вредителей становится меньше.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клювы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клювы не одинаковые: короткий удобно брать для семян, а тонкий помогает ловить насекомых. Клюв у птицы — как удобный инструмент.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Синица, воробей, ворона и скворец часто живут рядом с домами и в парках. Они не боятся людей, если чувствуют себя в безопасности.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и кормушки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 нужны укрытия, гнёзда и кормушки, особенно зимой. Если рядом есть безопасное место и корм, птицам легче пережить холод и воспитывать птенцов.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нуждается в защите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барс, амурский тигр, белый медведь и журавль-красавка стали редкими и нуждаются в особой охране. Им важно сохранить спокойные места для жизни, охоты, гнёзд и выращивания потомства.
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стало 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редких животных сокращается из-за охоты, лесных пожаров, загрязнения и исчезновения привычных мест обитания. Когда лес или тундра меняются, зверям и птицам становится труднее выжить.
</a:t>
            </a:r>
            <a:endParaRPr lang="en-US" sz="768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защитить редкие виды, создают заповедники и национальные парки, где природу берегут особенно внимательно. Там животным легче жить спокойно, а учёные могут наблюдать за ними без лишнего шума.
</a:t>
            </a:r>
            <a:endParaRPr lang="en-US" sz="766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подсказывает, какие животные и растения особенно нуждаются в помощи. Она напоминает людям: если вид оказался там, значит, ему нужна забота, внимание и бережное отношение.
</a:t>
            </a:r>
            <a:endParaRPr lang="en-US" sz="832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России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737" y="1471725"/>
            <a:ext cx="147525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550" y="3301887"/>
            <a:ext cx="168600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зелёные помощники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 кислород и помогают воздуху оставаться свежим. Леса работают как огромные зелёные фильтры, а без них людям и животным стало бы гораздо труднее дышать.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для живых существ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Травы, кустарники, деревья и цветы дают пищу многим животным, а человеку — плоды, ягоды и овощи. Растительный мир кормит природу каждый день, без перерывов на обед.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дают прохладу в жаркий день, а цветы украшают луга и привлекают насекомых. Растения делают мир ярче, тише и уютнее, словно природа сама придумала декор.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удерживают почву, чтобы её не смывали дождь и не сдувал ветер. Трава, мох и кусты помогают земле оставаться крепкой, как будто держат её за руки.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природа даёт человеку пищу, воздух и материалы для жизни.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вода и жизнь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создают там, где природу нужно особенно беречь. Здесь стараются почти не вмешиваться в жизнь леса, озера или степи, чтобы растения и животные могли жить спокойно.
</a:t>
            </a:r>
            <a:endParaRPr lang="en-US" sz="1191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запреты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местах нельзя ломать ветки, рвать редкие цветы и шуметь рядом с гнёздами. Эти правила кажутся простыми, но именно они помогают сохранить хрупкий природный дом.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будущим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сохраняют леса, озёра, зверей и птиц для следующих поколений. Благодаря им дети тоже смогут увидеть природу живой, а не только на картинке.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для гостей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тоже охраняет природу, но сюда могут приходить люди. Гости гуляют по тропам, любуются пейзажами и учатся вести себя аккуратно, не мешая обитателям.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лесу нужна тишина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пугаются
</a:t>
            </a:r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крики и музыка мешают птицам и зверям. От шума они прячутся, покидают удобные места и тратят силы на то, чтобы снова успокоиться.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Стеклянные предметы в сухую погоду могут стать причиной пожара, если на них попадут солнечные лучи. Поэтому в лесу важно уносить с собой всё, что принёс.
</a:t>
            </a:r>
            <a:endParaRPr lang="en-US" sz="1025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не исчезает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Брошенная упаковка, пластик и банки долго лежат в лесу. Они портят почву, мешают растениям и делают тропинки некрасивыми, будто лесу кто-то забыл убрать комнату.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помогает жить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лес лучше подходит для отдыха животных и людей. Когда вокруг чисто, тихо и аккуратно, легче заметить следы зверей, услышать птиц и просто радоваться природе.
</a:t>
            </a:r>
            <a:endParaRPr lang="en-US" sz="9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ветки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ломай ветки деревьев и кустов. Они нужны растениям, чтобы расти, а птицам — чтобы строить гнёзда и находить укрытие от ветра и дождя.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рви редкие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Красивый цветок может оказаться очень редким. Если сорвать его, на полянке станет меньше красоты, а у насекомых и семян появится меньше шансов.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Уноси мусор с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забирай все фантики, бутылки и упаковки. Чистая тропинка радует глаз, а природа не получает лишних неприятных подарков в виде мусора.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пугай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тихо, не подходи близко к гнёздам и не гонись за зверями. Спокойствие помогает животным чувствовать себя в безопасности и жить без лишнего страха.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простых правила друга природы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просыпается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трава блестит росой, а воздух кажется особенно свежим. Над полем слышно пение птиц, и весь мир выглядит сонным, но очень добрым, словно только что потянулся после сна.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выходит на сцену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наступает ночь, небо темнеет, загораются звёзды, а лес становится тише. В это время просыпаются совы и летучие мыши, и природа меняет свой привычный дневной голос.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разное время суток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291100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31" y="3055087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природные явления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тёмном небе появляются зелёные, розовые и фиолетовые полосы света. Это одно из самых необычных явлений природы, которое выглядит как волшебный занавес над землёй.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дождь заканчивается и выходит солнце, в небе можно увидеть яркую дугу. Радуга напоминает, что даже после пасмурного дня природа умеет дарить улыбку.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после дождя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грозы вспыхивает молния, а затем слышится гром. Сначала кажется, будто небо бурчит, но на самом деле это обычное и очень сильное природное явление.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может быстро укрыть землю белым одеялом и изменить всё вокруг за несколько часов. Деревья, крыши и дороги становятся тихими и светлыми, будто мир нарядился в зиму.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Снегопад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кран, когда чистишь зубы или намыливаешь руки. Вода нужна растениям, животным и людям, поэтому даже маленькая экономия помогает природе каждый день.
</a:t>
            </a:r>
            <a:endParaRPr lang="en-US" sz="1008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2916349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Подкармливать птиц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птицам трудно находить корм, особенно когда всё покрыто снегом. Кормушка с подходящей едой помогает им пережить холод и остаётся добрым зимним подарком.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4850000" y="2916349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Посадить дерево, куст или цветок — это значит добавить природе зелёного помощника. Растения делают воздух чище, украшают двор и радуют всех вокруг.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4850000" y="1626725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Выключать свет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комнате никого нет, свет лучше погасить. Так мы бережём энергию и показываем, что забота о природе начинается прямо дома, с простого щелчка.
</a:t>
            </a:r>
            <a:endParaRPr lang="en-US" sz="1130" dirty="0"/>
          </a:p>
        </p:txBody>
      </p:sp>
      <p:sp>
        <p:nvSpPr>
          <p:cNvPr id="14" name="Text 6"/>
          <p:cNvSpPr txBox="1"/>
          <p:nvPr/>
        </p:nvSpPr>
        <p:spPr>
          <a:xfrm>
            <a:off x="720350" y="4205975"/>
            <a:ext cx="7692600" cy="3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после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оставляй бумагу, бутылки и другие вещи на тропинке или в парке. Чистое место приятнее для людей, безопаснее для животных и гораздо красивее для глаз.
</a:t>
            </a:r>
            <a:endParaRPr lang="en-US" sz="8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наш общий дом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реки, горы, моря и живые существа образуют один большой дом, где всё связано. Если беречь природу сегодня, завтра она отплатит чистым воздухом, красотой и радостью.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2026-05-26T03:11:01Z</dcterms:created>
  <dcterms:modified xsi:type="dcterms:W3CDTF">2026-05-26T03:11:01Z</dcterms:modified>
</cp:coreProperties>
</file>