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география, история и место в современном мире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Островное государство с богатой историей и влиянием по всему миру.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острова: страна на стыке Европы и океана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занимает Британские острова и отделена от материка морем и проливами. Мягкий морской климат, высокая плотность населения и Лондон как столица определяют облик страны и её значение в Европе и мире.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государства и особенности административного устройства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Соединённое Королевство объединяет Англию, Шотландию, Уэльс и Северную Ирландию. Каждая часть сохраняет собственную историческую идентичность, символику и особенности внутреннего управления.
</a:t>
            </a:r>
            <a:endParaRPr lang="en-US" sz="1161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роль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занимает основную часть территории и населения страны, поэтому именно здесь сосредоточены крупнейшие экономические и политические центры, а также главные транспортные узлы.
</a:t>
            </a:r>
            <a:endParaRPr lang="en-US" sz="1192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самоуправление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Шотландия, Уэльс и Северная Ирландия имеют элементы автономии, что позволяет учитывать местные интересы и при этом сохранять единое государство.
</a:t>
            </a:r>
            <a:endParaRPr lang="en-US" sz="1325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как центр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выполняет функции столицы, где сосредоточены органы власти, деловая активность и ключевые транспортные связи, связывающие страну с внешним миром.
</a:t>
            </a:r>
            <a:endParaRPr lang="en-US" sz="12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природные различия территории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 и Уэльс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Шотландии особенно выражены нагорья, а в Уэльсе заметен горный рельеф. Такие природные условия влияют на расселение, транспорт и хозяйственную специализацию.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и восточные районы ниже и ровнее, поэтому они лучше подходят для земледелия, строительства городов и развития плотной сети поселений.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Темза, Северн, Тайн и Мерси исторически служили важными транспортными и хозяйственными осями, вокруг которых развивались города и промышленные районы.
</a:t>
            </a:r>
            <a:endParaRPr lang="en-US" sz="1322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запад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районы в целом более высокие и расчленённые, поэтому здесь преобладают горы, нагорья и холмистые пространства, менее удобные для крупного земледелия.
</a:t>
            </a:r>
            <a:endParaRPr lang="en-US" sz="13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крупнейшие города Великобритании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образуют мощную городскую сеть, но именно Лондон заметно превосходит остальные центры по масштабу и разнообразию функций.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урбанизация сосредоточивает население, капитал и рабочие места в крупных агломерациях, прежде всего в Лондоне.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 городским и агломерационным статистическим данным, 2023–2024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Соединённого Королевства: сравнение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между историческими частями страны по центрам, языкам и степени автономии.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едином государстве регионы сохраняют собственные исторические и культурные особенности, усиливающие внутреннее разнообразие страны.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административному устройству Соединённого Королевства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формирования государства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Британия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завоевание включило остров в античную систему дорог, городов и управления, заложив основу дальнейшего исторического развития территории.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1066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Нормандское завоевание усилило королевскую власть и изменило политическую структуру страны, способствуя централизации и укреплению единого управления.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1707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Англии и Шотландии создал новое государственное объединение, из которого выросла современная политическая система Великобритании.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империи, изменение статуса Ирландии и последующая деволюция оформили современное Соединённое Королевство с заметной ролью регионов.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формировалась современная Великобритания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 развития государства от древних территорий к современному Соединённому Королевству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 и парламентская система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4782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палаты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состоит из Палаты общин и Палаты лордов. Такое устройство отражает историческую преемственность и принцип разделения политических функций.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46865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Верховенство права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политическая система строится на традициях права, институтах представительной власти и устойчивой партийной конкуренции, определяющей состав правительства.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6894875" y="1550057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Вестминстерский 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Вестминстерский дворец в Лондоне воспринимается как один из главных образов британского парламентаризма и государственности.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Конституционная монархия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 остаётся главой государства, но повседневное управление страной осуществляют правительство и премьер-министр, опираясь на парламентское большинство.
</a:t>
            </a:r>
            <a:endParaRPr lang="en-US" sz="120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Великобритании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Финансовые, образовательные и креативные услуги особенно заметны в крупных городах, прежде всего в Лондоне и его агломерации.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постиндустриальна: услуги доминируют, а промышленность и сельское хозяйство сохраняют узкую, но важную специализацию.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структуры экономики Великобритании по современным статистическим обзорам
</a:t>
            </a:r>
            <a:endParaRPr lang="en-US" sz="80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25" y="1487300"/>
            <a:ext cx="228900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731" y="3236075"/>
            <a:ext cx="200287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8725" y="1473000"/>
            <a:ext cx="22920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875" y="3236075"/>
            <a:ext cx="228900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роли Лондона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 — место расположения правительства, парламента и ключевых государственных институтов. Именно здесь принимаются решения, которые определяют внутреннюю политику страны и её позицию на международной арене.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Столицу обслуживают крупные аэропорты, железнодорожные вокзалы, метро и магистрали, связывающие её с регионами и зарубежными направлениями. Такая сеть поддерживает мобильность населения и международные потоки.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Финансовый узел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сосредоточены Банк Англии, Лондонская фондовая биржа и штаб-квартиры крупнейших компаний. Это делает Лондон одним из главных центров мирового капитала, инвестиций и деловой коммуникации.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университеты, театры и медиасреда формируют глобальный образ города. Лондон задаёт ориентиры в образовании, искусстве и публичной культуре, привлекая студентов, туристов и специалистов со всего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символы Великобритании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страны отражают её государственные традиции, историческую глубину и повседневную культуру.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идентичность страны строится на сочетании политических, исторических и бытовых образов, которые легко узнаются во всём мире.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общеизвестным культурным символам Великобритании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сюжета о британском образовании и науке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Университеты, к которым стремятся поколения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Оксфорд и Кембридж давно стали не только учебными заведениями, но и символами академического престижа. Их кампусы, библиотеки и колледжи формируют особую среду, где традиция сочетается с исследовательской работой и международным сотрудничеством.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Открытия, изменившие науку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научная школа связана с именами Ньютона, Дарвина и Флеминга, а в новейшее время — со Стивеном Хокингом. Их идеи показывают, как фундаментальные исследования влияют на физику, биологию, медицину и представления о Вселенной.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как ресурс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исследовательских университетов, музеев, архивов и научных обществ поддерживает высокий статус Великобритании в мире. Именно такая инфраструктура помогает готовить специалистов, развивать международные связи и удерживать сильные позиции в науке и образовании.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Туризм: главные направления и причины популярности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туризма распределены неравномерно: одни города привлекают историей, другие — культурными событиями, а природные территории — рекреацией и пешими маршрутами.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крупные центры и объекты мирового наследия, но заметную роль играют и природные районы; туризм поддерживает как столицу, так и регионы.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туристическим направлениям Великобритании и их известности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численность населения сочетается с миграционной историей и многоэтничностью, поэтому английский язык сосуществует с региональными языками и различными культурными традициями.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численности населения Великобритании, 2023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67 млн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проживает в стране, что усиливает роль крупных городов и делает культурное разнообразие особенно заметным.
</a:t>
            </a:r>
            <a:endParaRPr lang="en-US" sz="196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и международные организации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этих структурах отражает широкий дипломатический охват страны и её вовлечённость в безопасность, экономическое сотрудничество и правовые стандарты.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остаётся влиятельным международным игроком благодаря сочетанию исторического статуса, военного потенциала и устойчивых союзов.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организации, в которых состоит Великобритания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811097"/>
            <a:ext cx="384600" cy="341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700" y="1828191"/>
            <a:ext cx="384600" cy="307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575" y="1828191"/>
            <a:ext cx="384600" cy="307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550" y="1797831"/>
            <a:ext cx="36840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вызовы современного развития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Жилищный дефицит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крупнейших городах не хватает доступного жилья, а рост цен усложняет жизнь молодёжи и семей. Эта проблема особенно заметна там, где спрос на жильё опережает темпы строительства.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доходов и качество услуг заметно различаются между Лондоном, югом страны и более слабыми регионами. Это усиливает дискуссии о перераспределении ресурсов и полномочий.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здравоохранение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здравоохранения сталкивается с очередями, нехваткой кадров и ростом потребностей стареющего населения. Для государства это один из самых чувствительных социальных вопросов.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выбросов, модернизация энергетики и защита побережий требуют долгосрочных инвестиций. Переход к низкоуглеродному транспорту становится частью более широкой стратегии устойчивого развития.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регионов Великобритании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отличаются не только специализацией, но и историческим опытом, культурой и степенью автономии.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государство сохраняет выраженную внутреннюю мозаичность: хозяйственные функции и культурная идентичность регионов заметно различаются.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регионам Соединённого Королевства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причины мирового веса Великобритании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делает Великобританию центром коммуникации в науке, образовании, медиа и бизнесе. Благодаря этому её влияние выходит далеко за пределы национального пространства.
</a:t>
            </a:r>
            <a:endParaRPr lang="en-US" sz="1304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услуг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Финансы, консалтинг, образование, туризм и креативные индустрии создают основу современного экономического влияния. Такая структура позволяет стране быстро включаться в мировые потоки капитала и информации.
</a:t>
            </a:r>
            <a:endParaRPr lang="en-US" sz="1141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экспорт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кино, спорт, литература и музейные коллекции формируют узнаваемый образ страны. Культурное присутствие поддерживает интерес к ней и усиливает её мягкую силу.
</a:t>
            </a:r>
            <a:endParaRPr lang="en-US" sz="1322" dirty="0"/>
          </a:p>
        </p:txBody>
      </p:sp>
      <p:sp>
        <p:nvSpPr>
          <p:cNvPr id="12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институты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государственные и правовые механизмы обеспечивают предсказуемость решений, доверие инвесторов и высокий уровень политической преемственности. Это повышает роль страны в международных отношениях и деловой среде.
</a:t>
            </a:r>
            <a:endParaRPr lang="en-US" sz="111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как пример сложного и сильного государства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показывает, как островное положение, историческая преемственность и региональное разнообразие могут сочетаться с мощной экономикой, влиятельной политикой и заметной культурной ролью в мире.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2026-06-03T07:39:08Z</dcterms:created>
  <dcterms:modified xsi:type="dcterms:W3CDTF">2026-06-03T07:39:08Z</dcterms:modified>
</cp:coreProperties>
</file>