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природные катастрофы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Землетрясения, ураганы, наводнения и пожары — самые опасные природные угрозы.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природных катастроф и их влияния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катастрофы — это внезапные явления природы, вызывающие разрушения и угрозу жизни. Их изучение важно для защиты и безопасности общества.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Землетрясения: основные характеристики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происходят из-за движений литосферных плит внутри Земли и чаще всего случаются в зонах столкновения плит.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землетрясение зафиксировано в Чили (1960) с магнитудой 9,5, вызывая разрушения и огромные волны цунами.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опасные регионы — Япония, Калифорния и Индонезия, где землетрясения случаются регулярно и имеют высокую магнитуду.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 и тайфуны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мощные штормы формируются над теплыми океанами и приносят ветры со скоростью свыше 120 км/ч, разрушая здания и инфраструктуру.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Катрина (2005) привёл к ущербу в 125 миллиардов долларов и гибели более 1800 человек, став одной из самых разрушительных катастроф США.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природных катастроф по миру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катастрофы происходят в регионах с высокой сейсмической и климатической активностью, особенно в Азии и Северной Америке.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 климатические особенности влияют на частоту катастроф, что требует региональных мер защиты.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EM-DAT,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Наводнения: причины и последствия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возникают из-за сильных дождей, быстрого таяния снега и штормовых волн с моря, увеличивая уровень воды в реках и озёрах.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2010 году наводнение в Пакистане затронуло более 21 миллиона человек и привело к гибели почти 2000 человек.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явления вызывают разрушение домов, повреждение инфраструктуры и значительные потери в сельском хозяйстве.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стоячей воды способствует развитию инфекций и эпидемий, увеличивая риск для здоровья населения.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пожары: факторы возникновения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пожаров — длительная засуха, аномально высокая температура и молнии, создающие условия для возгорания лесов.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также увеличивает риск, особенно при несоблюдении правил пожарной безопасности и неосторожности.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5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катастроф по ущербу
</a:t>
            </a:r>
            <a:endParaRPr lang="en-US" sz="2955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Среднегодовой экономический ущерб от основных типов катастроф наглядно описан в таблице.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наносят наиболее значительный экономический ущерб, что требует особого внимания к их смягчению.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2022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вулканов: примеры и последствия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извержения сопровождаются выбросом лавы, пепла и ядовитых газов, создавая опасность для людей и природы.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вулкана Эйяфьятлайокудль в 2010 году парализовало воздушное сообщение Европы на неделю из-за облака пепла.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Везувия в 79 году погрузило в пепел город Помпеи, уничтожив его и оставив историческое наследие.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природных катастроф за последние 50 лет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катастроф частично обусловлен расширением населённых пунктов в уязвимых зонах и изменениями климата.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к учащению природных катастроф требует усиления мер мониторинга и защиты населения.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UNDRR,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увеличения числа катастроф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ведёт к усилению экстремальных погодных явлений, таких как ураганы и засухи, повышая частоту и интенсивность природных катастроф во всём мире.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лесов уменьшает природные барьеры, ухудшая защиту почвы и увеличивая риск наводнений и оползней, что способствует росту числа связанных катастроф.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урбанизация приводит к росту населения в зонах с высокой сейсмической активностью и на прибрежных территориях, увеличивая людские и материальные потери при бедствиях.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экосистем снижает их устойчивость, что приводит к усилению негативных последствий катастроф и усложняет восстановление пострадавших территорий.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катастроф на здоровье населения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2010 году землетрясение вызвало разрушение санитарной инфраструктуры, что привело к быстрой эпидемии холеры. Более 600 000 человек заразились, многие пункты медицинской помощи были перегружены.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Вспышка холеры после землетрясения в Гаити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жилья и близких сопровождается высоким уровнем стресса и тревожности. Дети и взрослые часто испытывают посттравматические расстройства, требующие психологической поддержки и реабилитации.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последствия потерь и травм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катастроф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катастрофы часто приводят к массовому разрушению жилья, оставляя миллионы людей без крова и вынуждая их искать новые места для проживания.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уровень бедности и безработицы в регионах, пострадавших от катастроф, что усугубляет социальное неравенство и может спровоцировать конфликты.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Вынужденная миграция из пострадавших зон нарушает социальные связи и приводит к перенаселённости городов, усложняя адаптацию и доступ к ресурсам.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3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реагирования на природную катастрофу
</a:t>
            </a:r>
            <a:endParaRPr lang="en-US" sz="2773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действий между службами и населением обеспечивает эффективность помощи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природных катастроф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Катастрофы часто приводят к вымиранию редких видов животных и растений, нарушая биологическое разнообразие и баланс экосистем.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сельскохозяйственных угодий снижает урожайность и ведёт к продовольственной нехватке, особенно в уязвимых регионах, затрагивая миллионы людей.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 почвы выбросами токсичных веществ ухудшает качество окружающей среды и наносит вред здоровью человека и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 и экстремальные явления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средней температуры вызывает частые и сильные волны тепла, способствующие засухам и ухудшению качества жизни. Эти изменения отражаются на здоровье и экономике регионов.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Участившиеся случаи жары и засух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силы ураганов и интенсивность лесных пожаров становятся новой реальностью. Эксперты считают, что без адаптации эти процессы будут только усиливаться, создавая серьёзные вызовы.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угрозы от изменения климата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предотвращению и снижению последствий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эффективных систем раннего предупреждения позволяет заблаговременно информировать население о приближении опасности, снижая число пострадавших.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и адаптация зданий к природным угрозам способствует уменьшению разрушений и экономических потерь во время катастроф.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зелёных зон в городах улучшает микроклимат и снижает риск наводнений, повышая устойчивость инфраструктуры к экстремальным явлениям.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регулярных учений и образовательных программ помогает обществу подготовиться к действиям в чрезвычайных ситуациях, повышая общую безопасность.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катастрофы XXI века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число жертв наиболее значимых катастроф за последние десятилетия, подчёркивая масштабы человеческих потерь.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и землетрясения приводят к наибольшему количеству жертв, подчёркивая необходимость мер по предупреждению и защите.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UNDRR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Образовательное значение знания о катастрофах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 и механизмов катастроф помогает учащимся понимать причины бедствий и повышает их готовность к рискам.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сотрудничестве с экстренными службами формируют ответственное поведение, уменьшая панику и увеличивая эффективность спасательных мероприятий.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включает практические навыки по оказанию первой помощи и эвакуации, что способствует быстрому и правильному реагированию в критических ситуациях.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осознания и подготовки к катастрофам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природных катастроф и подготовка к ним помогают сократить потери и быстрее восстановить сообщества, а совместные усилия общества и науки делают жизнь безопаснее.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2026-05-07T02:27:59Z</dcterms:created>
  <dcterms:modified xsi:type="dcterms:W3CDTF">2026-05-07T02:27:59Z</dcterms:modified>
</cp:coreProperties>
</file>