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уроков физкультуры нужно в школе?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здоровьем, учебой и реальными возможностями расписания.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 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13–14 лет организм продолжает расти, а учебная нагрузка заметно возрастает. Если движение сокращается, уроки физкультуры помогают сохранить выносливость и снизить последствия долгого сидения.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минимум показывает, что один урок в неделю не решает задачу сам по себе.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5625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умеренной или высокой активности рекомендует ВОЗ детям и подросткам.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рекомендации по физической активности для детей и подростков 5–17 лет
</a:t>
            </a:r>
            <a:endParaRPr lang="en-US" sz="6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сделан для урока продолжительностью 45 минут и недельной нормы 420 минут.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четыре урока покрывают меньше половины рекомендуемой недельной активности; три урока заметно лучше двух.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на основе рекомендаций ВОЗ: 60 минут в день и типовой длительности урока физкультуры 45 минут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дают 1, 2, 3 и 4 урока в неделю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регулярные уроки физкультуры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нагрузка помогает сердцу и дыханию работать экономичнее, а школьнику — легче переносить подвижные игры, бег и более длинные игровые задания без быстрого утомления.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 собственным весом, эстафеты и игровые элементы развивают мышцы, ловкость и точность движений, что полезно и на уроках, и в повседневной активности.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Разминка, растяжка и упражнения на равновесие поддерживают подвижность суставов, снижают мышечное напряжение и помогают лучше держать спину после долгого сидения за партой.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уменьшает ощущение «засидевшегося» тела, помогает переключаться между уроками и часто делает день более собранным и спокойным.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веса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помогает расходовать энергию, поддерживать нормальный вес и формировать привычку к движению, которая важна не только в школе, но и после неё.
</a:t>
            </a:r>
            <a:endParaRPr lang="en-US" sz="8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число уроков нужно выбирать не по принципу «чем больше, тем лучше», а с учетом реальных условий школы и учеников.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урока дают наиболее разумное сочетание пользы и реализуемости; один урок явно недостаточен, а четыре требуют хорошей базы.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рекомендаций ВОЗ и школьной практики организации физического воспитания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2, 3 или 4 урока: сравнение вариантов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два урока часто считают минимально достаточным вариантом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встроить в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урока проще разместить среди математики, языков и других предметов, не перегружая неделю и не отнимая слишком много времени у обязательной учебной программы.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конфликтов с делами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режим реже мешает контрольным, кружкам и подготовке к экзаменам, поэтому его проще принять в школах с очень плотным расписанием и ограниченным временем.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как нижняя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с нехваткой часов два урока — это уже не формальность, а базовый минимум организованного движения, который лучше полного отсутствия регулярной нагрузки.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не заменяет активность вне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почти не двигается после уроков, проводит много времени за экраном и редко гуляет, двух занятий в неделю будет недостаточно для устойчивого эффекта.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ближе к регулярной недельной активности, но остаётся реальным для обычного расписания и позволяет разнообразить нагрузку без лишней перегрузки.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урока
</a:t>
            </a:r>
            <a:endParaRPr lang="en-US" sz="6769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дают наиболее сбалансированный режим для школьной физкультуры.
</a:t>
            </a:r>
            <a:endParaRPr lang="en-US" sz="244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школьной практики и рекомендаций ВОЗ по регулярной физической активности
</a:t>
            </a:r>
            <a:endParaRPr lang="en-US" sz="6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может строиться школьная система физкультуры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организации нагрузки: от оценки учеников к подбору безопасного и реалистичного режима.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четырёх уроков может быть достаточно и полезно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сидячего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урока особенно полезны, если дети мало двигаются вне школы. Дополнительные занятия помогают компенсировать долгие часы сидения и поддерживают привычку к движению.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инфраструктура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режима нужны спортивный зал, площадка и инвентарь. Без безопасных условий четвертый урок может стать не полезной нагрузкой, а организационной проблемой.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делить класс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класс делят на группы, учитель успевает дать больше движения каждому ученику. Тогда занятие становится активнее и разнообразнее, а ожидание своей очереди сокращается.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не всем одинаково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медицинском контроле четырёх уроков достаточно для части детей, особенно тех, кто не ходит в секции. Но нагрузку нужно согласовывать с состоянием здоровья.
</a:t>
            </a:r>
            <a:endParaRPr lang="en-US" sz="11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урока явно мало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почти без 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сидит на уроках, потом делает задания дома и снова почти не встает. Один урок физкультуры в неделю слишком короткий, чтобы заметно изменить такой режим. Он не успевает компенсировать долгие часы сидения и редкие всплески активности.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только на минуту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двигаются, но между упражнениями часто ждут своей очереди, слушают объяснение или строятся. В итоге полезное время оказывается небольшим. Для развития выносливости этого недостаточно, если в остальные дни движение почти отсутствует.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не успевает закрепиться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важна не меньше нагрузки. Когда занятие бывает только раз в неделю, организм и сам ученик не успевают привыкнуть к ритму активности. Поэтому такой урок полезен, но не может стать основой здорового недельного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ограничения чаще связаны с организацией школы, чем с отношением к самому предмету.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 — расписание и ресурсы. Если их не хватает, увеличить число уроков сложно даже при желании школы.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условий школьной организации по описанию темы презентации,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увеличить число уроков физкультуры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полезный урок физкультуры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тело нужно подготовить к движению: разогреть мышцы, настроить дыхание и снизить риск травм. Без этого даже простые упражнения могут даваться тяжелее.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идет самый активный этап урока, когда выполняются упражнения, игры, бег или гимнастика. Именно здесь ученик получает основную нагрузку и тренирует выносливость.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урок чередует разные виды движений, чтобы не было долгого простоя. Это помогает удерживать внимание и делает занятие более насыщенным и полезным.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постепенно снизить темп, восстановить дыхание и перейти к спокойному состоянию. Тогда урок не перегружает организм и лучше влияет на самочувствие.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уроков не означает одинаковую нагрузку: многое зависит от состояния здоровья ученика.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ограничения по здоровью, тем осторожнее должна быть нагрузка. Поэтому один и тот же урок для разных учеников дает разный эффект.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распределения по медицинским группам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группы и допустимая нагрузка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физкультура связана с успеваемостью и самочувствием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внимание
</a:t>
            </a:r>
            <a:pPr algn="ctr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помогает мозгу быстрее включаться в работу. После движения ученикам легче сосредоточиться на следующем уроке и дольше удерживать внимание без ощущения сонливости.
</a:t>
            </a:r>
            <a:endParaRPr lang="en-US" sz="1164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Стабильнее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занятия часто снимают напряжение после долгого сидения и учебного стресса. Это помогает школьникам чувствовать себя спокойнее, меньше раздражаться и легче общаться в классе.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сон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регулярно двигается в течение дня, тело лучше расходует энергию и легче переходит к ночному отдыху. Хороший сон, в свою очередь, помогает учиться более собранно.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переутомления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тяжелая нагрузка может дать обратный эффект: усталость, вялость и снижение работоспособности. Поэтому важны не только занятия, но и их дозировка, чтобы пользы было больше, чем перегрузки.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учебной и двигательной нагрузки в течение недели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уроки физкультуры нужно оценивать вместе с общей дневной активностью, а не 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оценка, тем ближе вариант к реальной пользе для большинства учеников и к устойчивому школьному расписанию.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урока выглядят лучшим компромиссом: это уже заметная нагрузка, но еще выполнимая для большинства школ.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материалам презентации и школьной практики,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оценка разных вариантов для 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737" y="374525"/>
            <a:ext cx="209475" cy="279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281" y="1274957"/>
            <a:ext cx="244387" cy="27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206440"/>
            <a:ext cx="271500" cy="2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106872"/>
            <a:ext cx="271500" cy="2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школе, чтобы увеличить число уроков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зала сложно проводить занятия круглый год. Он нужен для безопасности, разнообразия упражнений и возможности работать независимо от погоды и сезона.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на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площадка расширяет выбор упражнений и позволяет проводить часть уроков на свежем воздухе. Это особенно полезно, когда нужно чередовать разные виды активности.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Мячи, скакалки, гимнастические снаряды и другой инвентарь делают уроки более разнообразными. Без них занятие чаще становится однообразным и менее активным.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Подготовленные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должен уметь дозировать нагрузку, подбирать упражнения и учитывать состояние класса. Тогда дополнительный урок действительно приносит пользу, а не превращается в формальность.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класс можно делить на группы и удобно распределять время, уроки проходят спокойнее и безопаснее. Это особенно важно при разном уровне подготовки и медицинских ограничениях.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число уроков зависит от условий школы, а не от одного универсального правила.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инфраструктура и контроль здоровья, тем больше школа может безопасно увеличить число уроков без лишней перегрузки.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ориентиры для школ с разными возможностями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для большинства школ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школ самым разумным решением выглядят 3 урока физкультуры в неделю: это уже заметная польза для подростков и при этом реальный вариант для обычного расписания.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2026-05-31T07:01:45Z</dcterms:created>
  <dcterms:modified xsi:type="dcterms:W3CDTF">2026-05-31T07:01:45Z</dcterms:modified>
</cp:coreProperties>
</file>