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добавочное действие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форме глагола, которая делает речь точнее и выразительнее.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строится предложение, чем отличаются особые формы глагола и когда нужны запятые. После глагола и причастия деепричастие становится логичным следующим шагом в изучении грамматики.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 и на какие вопросы отвечает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происходит вместе с основным или дополняет его. Оно помогает передать сразу два события в одном предложении, не перегружая текст лишними словами.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 вопросы «что делая?» и «что сделав?». По ним легко узнать деепричастие в предложении и отличить его от других слов, похожих по смыслу или звучанию.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действующий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действия относятся к одному и тому же лицу или предмету. Если связь нарушается, предложение звучит неправильно, поэтому важно проверять, кто именно выполняет основное и добавочное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деепричастия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деепричастие сочетает признаки глагола и наречия.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деепричастия — оно обозначает действие, но не изменяется. Поэтому его относят к особым формам глагола.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 теме «Деепричастие» из 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 — два описания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мальчика с книгой. Если сказать «читающий ученик», мы называем признак по действию: ученик именно такой, потому что читает. Это причастие, и оно связано с существительным.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в 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чаще помогает описать предмет, а деепричастие — уточнить действие. На одном и том же герое эти формы показывают разные смысловые оттенки, поэтому их важно не путать.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действие, но по-другому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 в фразе «читая книгу» внимание переносится на действие, которое происходит одновременно с основным. Здесь деепричастие показывает, как именно совершается действие, и относится к глаголу, а не к предмету.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причастие: в чём разница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образования деепричастий в русском языке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подсказывает, от какого глагола образована форма и к какому виду она относится.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несовершенного и совершенного вида разные модели образования, поэтому суффикс помогает быстро распознать форму и её значение.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показывают действие, которое происходит вместе с основным: человек идёт, слушая музыку, или пишет, улыбаясь. Смысл подчёркивает сопутствующее действие без паузы между событиями.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настоящего времени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образуются от основы настоящего времени. Поэтому к ним часто относятся формы вроде читая, строя, рисуя. Эта закономерность помогает быстрее находить их в тексте.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Сопутствующий оттенок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деепричастия несовершенного вида могут передавать состояние, способ действия или дополнительное действие. Они делают описание более живым, но не меняют основного события.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совершенного вида показывает действие, которое завершилось раньше основного или произошло перед ним. Оно помогает передать последовательность событий без отдельного дополнительного предложения.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форма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формы образуются от основы прошедшего времени: прочитав, закрыв, заметив. По значению завершённости легко понять, что действие уже состоялось до главного события.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 делает высказывание точным. Если перепутать вид, изменится смысл предложения, поэтому важно учитывать, какое действие произошло раньше, а какое — позже.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смыслу, форме и связи с главным действием.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2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включает само деепричастие и зависимые слова. Вместе они образуют более точную и выразительную часть предложения, которая уточняет добавочное действие.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2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добавляет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показывает, как именно совершается основное действие: быстро, внимательно, не отвлекаясь. Благодаря этому предложение становится яснее и звучит более связно.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7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можно передать два близких действия без лишних повторов. Это особенно полезно в рассказах, объяснениях и описаниях последовательности событий.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увидеть границы добавочного действия и не спутать его с цельным выражением, где запятая уже не нужна.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случая обычно выделяются запятыми.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 пунктуации; школьный курс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 деепричастий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учебные правила образования деепричастий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суффикс помогает определить вид деепричастия и способ его образования.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 вид формы и помогает быстрее распознавать деепричастие в предложении.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деепричастий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должно относиться к тому же лицу или предмету, что и сказуемое. Если исполнители разные, предложение становится грамматически неверным и звучит неестественно.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пример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«Придя домой, у меня заболела голова» деепричастие не связано с подлежащим. Получается, что действие совершает не тот, кто испытывает состояние.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ошибку можно, если сделать подлежащим того, кто выполняет добавочное действие: «Придя домой, я почувствовал себя плохо». Тогда смысл и грамматика совпадают.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речи и в текстах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позволяет передать два действия в одной фразе, не перегружая предложение лишними словами. Поэтому текст звучит компактнее и легче воспринимается на слух.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уточнить, как именно происходит основное действие: идя, оглядываясь, улыбаясь, записав ответ. Читатель лучше видит последовательность и характер событий.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описаниях деепричастия придают речи плавность и образность. Они часто встречаются там, где важно показать движение, смену действий или подробности ситуации.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и учебных текстах деепричастия помогают соединять шаги, не дробя мысль на слишком короткие предложения. Это делает текст более связным и аккуратным.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теме «Деепричастие»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выразить добавочное действие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«лучший» вариант, а различие по форме: каждый способ подходит для своей речевой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чаще выбирают, когда нужно сохранить смысл и сделать высказывание более компактным.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675" y="1249063"/>
            <a:ext cx="20212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слово напоминает деепричастие, но в речи может обозначать способ действия, а не добавочное действие. В таком употреблении оно приближается к наречию.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Шутя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часто воспринимается как цельное обстоятельственное выражение. Оно обозначает темп действия и обычно не выделяется запятыми, когда употребляется как устойчивый оборот.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небрежном, плохо выполненном действии. Выражение стало фразеологизмом, поэтому оно не читается как обычный деепричастный оборот и запятых не требует.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рукава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Деепричастия, ставшие наречиями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примера: «Собрав портфель, ученик вышел из дома»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«собрав» отвечает на вопрос «что сделав?» и обозначает завершённое добавочное действие. По этим признакам можно определить, что перед нами деепричастие совершенного вида.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деепричастие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действия относятся к одному лицу — ученику. Сначала он собрал портфель, а затем вышел из дома, поэтому деепричастный оборот передаёт последовательность событий.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Установить связь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делает сообщение точнее: он показывает, что выход из дома произошёл не случайно, а после подготовки. Благодаря этому предложение становится более выразительным и ясным.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смысл оборота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деепричастия и запятых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 форму, смысл и пунктуацию без лишних ошибок.
</a:t>
            </a:r>
            <a:endParaRPr lang="en-US" sz="15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95262"/>
            <a:ext cx="4894200" cy="25118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деепричастии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повторить главные признаки формы и правила её употребления.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значение, вопросы и общий субъект действия, деепричастие легче распознать и правильно оформить на письме.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правила пунктуации при деепричастном обороте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как важная часть школьной грамматики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соединять действия в одном предложении, делая речь точнее и короче. Чтобы пользоваться им уверенно, важно помнить вид, суффиксы, общий субъект и правила пунктуации.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2026-05-28T09:09:34Z</dcterms:created>
  <dcterms:modified xsi:type="dcterms:W3CDTF">2026-05-28T09:09:34Z</dcterms:modified>
</cp:coreProperties>
</file>