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 изучения клетки: от первых микроскопов к клеточной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увидела клетку и поняла её роль в жизни организмов.
</a:t>
            </a:r>
            <a:endParaRPr lang="en-US" sz="3781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открыл мир, скрытый от глаза, и перевёл биологию от описания внешнего облика организмов к изучению их внутреннего строения. Именно так возникла цитология и единая клеточная картина живого.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открытие клетки изменило биологию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микроскопы и начало микроскопических исследований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оптики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шлифовки стекла, качества линз и способов освещения резко улучшило изображение. Благодаря этому исследователи смогли получать более чёткие и полезные наблюдения.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Нидерландское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составные микроскопы появились в Нидерландах в конце XVI века. Они давали достаточно сильное увеличение, чтобы рассматривать мелкие объекты, недоступные обычному зрению.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микроскопа не только расширило круг наблюдаемых объектов, но и сформировало новый научный подход. Исследование невидимого стало частью систематической биологии.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объекты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открыл возможность исследовать срезы растений, насекомых, капли воды и ткани. Биологи впервые увидели, что живые структуры можно изучать на микроскопическом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1665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описал ячейки пробки и ввёл термин cells.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наблюдение стало отправной точкой клеточной биологии, хотя он видел лишь стенки растительной ткани, а не живые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R. Hooke, Micrographia, 1665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353" y="0"/>
            <a:ext cx="29534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Левенгук: открытие мира одноклеточных организмов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микроскопы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Левенгук изготавливал очень качественные линзовые микроскопы и добивался для своего времени необычно большого увеличения. Это позволило ему увидеть детали, скрытые от большинства исследователей.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мир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впервые наблюдал бактерий, простейших, сперматозоиды и эритроциты. Эти открытия показали, что жизнь существует не только в крупных, заметных формах.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наблюдения Левенгук сообщал в письмах в Лондонское королевское общество. В них он приводил аккуратные описания и зарисовки, заслужившие доверие учёных.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Левенгука изменили представление о разнообразии живых существ. Биология получила доказательства существования одноклеточных организмов и микромира, ранее неизвестного науке.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шкале показано, как отдельные наблюдения постепенно складывались в целостное научное учение о клетке.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становились наблюдения, тем яснее биология переходила от описаний к общей теории строения живого.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цитологии; школьный курс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становления клеточной теории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320" y="3106289"/>
            <a:ext cx="180159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знаний о строении клетки в XVIII–XIX веках
</a:t>
            </a:r>
            <a:endParaRPr lang="en-US" sz="2702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оптики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XIX века качество микроскопов заметно выросло. Учёные получили более чёткое изображение и смогли увереннее различать внутренние структуры клетки.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детали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начали выделять ядро, цитоплазму и клеточную оболочку. Наблюдение этих элементов сделало клетку не абстрактным понятием, а конкретным объектом изучения.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улучшения приборов стало возможным рассматривать процессы деления клеток. Это помогло связать клеточное строение с ростом и обновлением тканей.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растительных и животных тканей показало общность их элементарной организации. Именно это сравнение подготовило появление общей клеточной теории.
</a:t>
            </a:r>
            <a:endParaRPr lang="en-US" sz="12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клеточная теория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научных открытий, которые превратили отдельные наблюдения в общий биологический закон.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первых обобщений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работы Шлейдена и Шванна создали первую целостную клеточную теорию. В центре внимания оказалась не только форма, но и роль клетки в жизненных процессах.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 — Маттиас Шлейден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Шлейден показал, что ткани растений состоят из клеток. Это стало важным доказательством клеточного строения живых организмов и основой для ботанической части теории.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1839 — Теодор Шванн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Шванн распространил клеточный принцип на животных и сформулировал общее положение о клеточном строении всех живых организмов. Так теория стала единой для биологии.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Маттиас Шлейден и Теодор Шванн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Рудольф Вирхов и принцип происхождения клеток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самозарождения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Вирхова опровергла представления о самопроизвольном возникновении клеток. На первый план вышла непрерывность клеточной жизни и преемственность поколений клеток.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1855 году Вирхов сформулировал положение omnis cellula e cellula — каждая клетка происходит из другой клетки. Это стало важнейшим уточнением клеточной теории.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клеточного происхождения помог понять рост организма, заживление тканей и развитие болезней. Он укрепил связь между клеточной теорией и медициной.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поэтапно складывались ключевые идеи клеточной теории и кто внес в них решающий вклад.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положения связали строение, функции и происхождение живых систем в единую научную концепцию.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цитологии; школьный курс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классических положения клеточной теории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совершенствование микроскопии изменило биологию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Ахроматические объективы снизили хроматические искажения и сделали изображение намного резче. Благодаря этому исследователи смогли уверенно различать тонкие структуры тканей и клеток, а не только их общие контуры.
</a:t>
            </a:r>
            <a:endParaRPr lang="en-US" sz="1131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детали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Улучшенное освещение и методы окрашивания открыли доступ к ядру, хромосомам, митохондриям и другим органоидам. Биология перестала ограничиваться внешним описанием организмов и приблизилась к изучению внутренней организации живого.
</a:t>
            </a:r>
            <a:endParaRPr lang="en-US" sz="1054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в XX веке позволила увидеть мембраны, рибосомы и элементы клеточных органелл. Это резко расширило представления о том, как устроена и работает клетка на уровне, недоступном световому микроскопу.
</a:t>
            </a:r>
            <a:endParaRPr lang="en-US" sz="1088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эксперимента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микроскопии превратило клеточную теорию из общего обобщения в проверяемую научную основу. Теперь выводы о строении и функциях клеток можно было подтверждать точными наблюдениями и сопоставлением данных.
</a:t>
            </a:r>
            <a:endParaRPr lang="en-US" sz="10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план строения клеток и одновременно признаки, связанные с разными типами питания, опоры и деления.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структуры подтверждают единство живого, а специальные признаки отражают приспособленность клеток к функциям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цитология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растительной и животной клетки
</a:t>
            </a:r>
            <a:endParaRPr lang="en-US" sz="25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клеточной теории для медицины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клеточного строения помогло связать симптомы болезни с нарушениями в работе конкретных клеток и тканей. Это стало основой более точной диагностики и анализа патологических процессов.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Патологическая анатомия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дала научную базу для изучения воспаления, опухолей и дегенеративных изменений. Болезнь стало возможно рассматривать не только как поражение органа, но и как клеточный процесс.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 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клеточных механизмов используется при создании лекарств, выборе методов терапии и оценке риска осложнений. Медицинские решения всё чаще опираются на понимание того, какие клеточные процессы нарушены.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клеточной теории выросли цитология, гистология и многие разделы современной медицины. Они помогают исследовать ткани, механизмы развития болезней и закономерности восстановления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 цвете и в деталях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микроскопия позволяет не просто увидеть клетку, а наблюдать её в динамике. Флуоресцентные метки выделяют отдельные структуры, а электронные снимки показывают их форму и взаимное расположение с высокой точностью.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молекул внутри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исследователи изучают не только строение, но и работу ДНК, РНК, белков и ферментов. Это помогает понять, как клетка делится, получает энергию, отвечает на сигналы и проходит дифференцировку.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открытий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исследования лежат в основе генетики, биотехнологии, онкологии и регенеративной медицины. Именно на уровне клетки проверяют действие лекарств, ищут причины мутаций и разрабатывают новые способы лечения.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объект современной биологии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уровней организации живого в школьном курсе биологии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подход помогает исследовать болезни, наследственность и развитие тканей на уровне, где запускаются ключевые биологические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 и биотехнология по-прежнему опираются на клеточную теорию как на универсальный исследовательский фундамент.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и медицина; обзорные учебные материалы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клеточная теория остаётся актуальной сегодня
</a:t>
            </a:r>
            <a:endParaRPr lang="en-US" sz="252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классической клеточной теории и современные дополнения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XIX века не могла раскрыть роль ДНК, РНК и белков в наследственности и регуляции процессов. Эти механизмы стали понятны позже, когда биология вышла на молекулярный уровень исследования.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вне классической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теория описывает клеточные формы жизни, но не объясняет строение и репликацию вирусов. Поэтому современная биология рассматривает их отдельно, как особую неклеточную форму существования.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дополнения, основные положения клеточной теории остаются верными. Она по-прежнему служит опорой для понимания строения живых систем, их развития и общего единства живой природы.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клетку изучают не изолированно, а в системе сигналов, транспорта веществ и взаимодействий с соседними клетками. Такой подход показывает, что работа организма строится на координации множества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815" y="1124025"/>
            <a:ext cx="3810871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поэтапно складывалось учение о клетке и какие открытия стали для него ключевыми.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 клетке формировалось постепенно и стало результатом последовательной работы нескольких поколений исследователей.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история цитологии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определившие развитие учения о клетке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ключ к пониманию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первых микроскопов до клеточной теории показал, как точное наблюдение меняет науку. Сегодня клетка остаётся главным ориентиром для биологии, медицины и понимания единства живого.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2026-06-01T18:17:41Z</dcterms:created>
  <dcterms:modified xsi:type="dcterms:W3CDTF">2026-06-01T18:17:41Z</dcterms:modified>
</cp:coreProperties>
</file>