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суффиксов глаголов и глагольных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выбирать суффиксы и не путать формы слова.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писать грамотно, разбирать слова по составу и уверенно узнавать глаголы, причастия и деепричастия в диктантах, изложениях и сочинениях.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994" y="163085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изучаются в теме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помогают образовывать новые глаголы несовершенного вида и часто требуют выбора по форме слова, а не только по звучанию.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-ова- / -ева-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суффиксы обычно связаны с повторяемым или длительным действием и особенно важны при проверке через личные формы глагола.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-ыва- / -ива-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прошедшего времени показывает, что действие уже произошло, и помогает отличать грамматическую форму от основы и окончания.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-л-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деепричастий помогают узнать добавочное действие и понять, как слово связано с основным глаголом в предложении.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-а / -я, -в, -вши, -ши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встречаются в причастиях и показывают связь слова с глаголом, признаком предмета и результатом действия.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-нн- / -енн- / -т-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суффикс связан с формой слова и его значением.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суффикса зависит от того, к какой форме относится слово и какую грамматическую роль оно выполняет.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«Правописание суффиксов глаголов и глагольных форм»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и их значение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—ова- и -ева- в глаголах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—ова- и -ева- чаще всего встречаются в глаголах несовершенного вида. Они помогают образовать новое слово, сохраняя связь с исходным действием и его смыслом.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образуют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слово через начальную форму и родственные формы: советовать, организовать, беседовать, горевать. Такой приём помогает не смешивать похожие на слух суффиксы.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обычно пишется -ова-, а после мягких согласных и шипящих — -ева-. Поэтому важно смотреть не только на звучание, но и на состав основы.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выбор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одинаково звучащие слова могут писаться по-разному в зависимости от проверки формы.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сохраняет суффикс в родственных формах, а часть меняет его; выбирать написание нужно по начальной и личной форме.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суффиксов -ова-/-ева- и -ыва-/-ива-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теме, без привлечения внешней статистики
</a:t>
            </a:r>
            <a:endParaRPr lang="en-US" sz="11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-ыва- и -ива-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—ыва- и -ива- обычно встречаются в глаголах, которые называют длительное, повторяющееся или постепенное действие: рассказывать, испытывать, накидывать.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Берём глагол несовершенного вида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суффикс сохраняется, пишется -ыва-/-ива-: рассказываю — рассказывать. Если он исчезает, чаще пишется -ова-/-ева-: советую — советовать.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Сравниваем формы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форме 1-го лица единственного числа появляется -ую или -юю, это важная подсказка для выбора суффикса в начальной форме.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1-е лицо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сравнении 1-го лица единственного числа и неопределённой формы глагола.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суффикс по форме глагола
</a:t>
            </a:r>
            <a:endParaRPr lang="en-US" sz="339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—ва- в глаголах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—ва- часто стоит перед окончанием -ть в неопределённой форме: узнавать, вставать, отдавать. Он помогает образовать глаголы несовершенного вида.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-ва- с частью окончания. Проверяйте, остаётся ли он перед -ть в начальной форме, и выделяйте основу внимательно.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при разборе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—ва- часто встречается в словах с приставками и помогает образовать близкие по смыслу глаголы с разными оттенками действия.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какими словами сочетается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нередко называют повторяющееся, постепенное или длительное действие. Благодаря суффиксу слово точнее передаёт характер процесса.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смысл передаёт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 похожих словах, где нужно опираться на форму, а не на слух.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вызывает выбор суффикса по личной форме глагола; значит, полезно каждый раз делать короткую проверку.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учащиеся чаще ошибаются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типичных ошибок учащихся 7 класса по теме урока
</a:t>
            </a:r>
            <a:endParaRPr lang="en-US" sz="11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-л- в форме прошедшего времени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-л- помогает узнать форму прошедшего времени в глаголе: читал, писала, строили, думал. Он указывает не на новое слово, а на грамматическое значение времени и рода или числа.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прошедшего времени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 прошедшем времени изменяется: читал, читала, читало, читали. Сам суффикс -л- остаётся одинаковым, поэтому именно он показывает прошедшее действие и помогает точно определить форму слова.
</a:t>
            </a:r>
            <a:endParaRPr lang="en-US" sz="921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окончанием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-л- обычно сохраняется основа неопределённой формы: читать — читал, строить — строил, видеть — видел. Поэтому при разборе слова важно сначала найти исходный глагол, а потом выделить суффикс.
</a:t>
            </a:r>
            <a:endParaRPr lang="en-US" sz="943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начальной формой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время: род и число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 прошедшем времени суффикс сохраняется, а меняется окончание слова.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формах прошедшего времени суффикс одинаковый, а различаются окончания. Это помогает отличать грамматическую форму от основы слова.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«Правописание суффиксов глаголов и глагольных форм».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суффиксы -нн-, -енн-, -т-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решённый сразу заметна связь с действием: предмет уже испытал результат. Такие формы называют страдательными причастиями, и их суффикс помогает показать, что действие совершено над предметом.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в котором видно действие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увиденный суффикс -енн- присоединяется к основе глагола увидеть. При разборе важно найти исходный глагол и увидеть, как форма причастия сохраняет связь с ним через суффикс.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меняется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открытый, сжатый, взятый выглядят иначе, но тоже относятся к причастным формам. Здесь пишется суффикс -т-, и по нему можно узнать полное страдательное причастие прошедшего времени.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суффикс в особых формах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признаках причастия, исходном глаголе и типе основы.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суффикса в причастии
</a:t>
            </a:r>
            <a:endParaRPr lang="en-US" sz="3195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71967"/>
            <a:ext cx="563700" cy="50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388" y="1744250"/>
            <a:ext cx="556500" cy="556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550" y="1797020"/>
            <a:ext cx="563700" cy="450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часто образуются с суффиксами -а или -я: читая, думая, улыбаясь. Они показывают добавочное действие, которое происходит одновременно с основным.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обычно имеют суффиксы -в, -вши, -ши: прочитав, заметив, услышав, вернувшись. Эти формы называют действие, завершившееся раньше другого.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нельзя рассматривать отдельно от глагола: оно сохраняет смысловую связь с основным действием. Поэтому сначала определяют вид исходного глагола, а затем выбирают нужный суффикс.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деепричастий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может получать разные суффиксы в зависимости от формы слова, поэтому важно смотреть на грамматическую роль.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Глагол, причастие и деепричастие связаны по смыслу, но различаются по форме и суффиксам. Это помогает не смешивать их при письме.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форм: глагол, причастие, деепричастие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«Глагол, причастие, деепричастие».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правописании суффиксов
</a:t>
            </a:r>
            <a:endParaRPr lang="en-US" sz="355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иногда принимают за личную форму глагола, например в слове читая. Если помнить, что деепричастие обозначает добавочное действие, выбрать правильную форму становится проще.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формы глагола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 в выборе -нн-, -н- или -т-, особенно в словах прочитанный и закрытый. Нужно определить, является ли слово причастием, и только потом проверять суффикс.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пишут причастия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иногда пропускают суффикс -л-: пишут несуществующие формы без него. Проверка по начальной форме и по примеру читать — читал помогает быстро заметить такую ошибку.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букву -л-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смешивают -ова- и -ыва-, потому что на слух они похожи. Чтобы не ошибиться, нужно сравнить неопределённую форму и личную форму глагола, а не полагаться только на звучание.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похожие суффиксы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321" y="1612725"/>
            <a:ext cx="472375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слов показывает сразу несколько правил темы и помогает быстро повторить их на примерах.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словарике собраны разные формы, поэтому можно сравнить несколько правил сразу: глагольные суффиксы, прошедшее время, причастия и деепричастия.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«Правописание суффиксов глаголов и глагольных форм».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трудных примеров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суффикса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перед нами: глагол, причастие или деепричастие. От этого зависит, какой именно суффикс может быть в слове и какое правило нужно применить.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часть речи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полезно сопоставить личную и начальную форму: советую — советовать, прочитанный — прочитать, читая — читать. Такое сравнение помогает увидеть нужный суффикс без лишних догадок.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формы слова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устанавливают вид, время и исходный глагол. Формы советовать, прочитанный и читая проверяются по-разному, потому что они относятся к разным грамматическим моделям.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начальную форму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признаки определены, можно выбрать нужную модель: -ова-/-ева-, -ыва-/-ива-, -ва-, -л-, -нн-/-енн-, -т-, -а/-я, -в или -ши. Этот порядок делает проверку надёжной.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 по правилу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без ошибок, нужно сначала определить форму слова, а затем подобрать правило. Суффиксы глаголов, причастий и деепричастий становятся понятными, если видеть их связь с видом и начальной формой.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суффиксах глаголов и глагольных форм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2026-05-28T14:02:28Z</dcterms:created>
  <dcterms:modified xsi:type="dcterms:W3CDTF">2026-05-28T14:02:28Z</dcterms:modified>
</cp:coreProperties>
</file>