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9675" y="271314"/>
            <a:ext cx="8603700" cy="459592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0000" y="3591125"/>
            <a:ext cx="44277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2154203"/>
            <a:ext cx="44277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найти кратчайший отрезок и не ошибиться с перпендикуляром?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965700"/>
            <a:ext cx="54894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Расстояние от точки до фигуры
</a:t>
            </a:r>
            <a:endParaRPr lang="en-US" sz="3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18329" y="142875"/>
            <a:ext cx="4053193" cy="4900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540000" y="1255775"/>
            <a:ext cx="4032000" cy="26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это нужно в 6 классе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тема помогает понимать геометрию не только по правилу, но и на чертеже. Она нужна, чтобы измерять, сравнивать и выбирать самый короткий путь при решении задач.
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57900" y="1705034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Расстояние от точки до фигуры — это длина самого короткого отрезка, который соединяет данную точку с любой точкой фигуры.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66900" y="273325"/>
            <a:ext cx="8599800" cy="89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называют расстоянием от точки до фигуры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549033" y="2872072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точка уже лежит на фигуре, расстояние считается равным нулю. В таком случае искать отрезок не нужно.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559830" y="4039134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ближайшую точку находят с помощью перпендикуляра: он образует прямой угол и показывает кратчайшее направление.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575" y="1965212"/>
            <a:ext cx="8320800" cy="27704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7575" y="513300"/>
            <a:ext cx="83208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решать задачи на расстояние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417601" y="1291200"/>
            <a:ext cx="83208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 поиске кратчайшего отрезка до фигуры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0958" y="4175"/>
            <a:ext cx="45708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6900" y="2056147"/>
            <a:ext cx="40059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Кратчайший отрезок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Перпендикуляр к прямой даёт самый короткий путь от точки до этой прямой. Любой наклонный отрезок получается длиннее, поэтому он не подходит для ответа.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266900" y="273325"/>
            <a:ext cx="40059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перпендикуляр короче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266900" y="3491247"/>
            <a:ext cx="40059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нужно видеть на рисунке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чертеже важно отметить саму точку, прямую, основание перпендикуляра и значок прямого угла. Эти элементы помогают сразу увидеть правильное решение.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9818" y="1962925"/>
            <a:ext cx="3610563" cy="2762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3300"/>
            <a:ext cx="8034600" cy="10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расстояние совпадает с перпендикуляром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571900" y="2123650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сложнее фигура, тем внимательнее нужно проверять, где находится ближайшая точка и не выходит ли она за границу фигуры.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571900" y="2965125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прямой правило всегда одно, а для других фигур нужен дополнительный контроль: перпендикуляр должен попадать на саму фигуру.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571900" y="4652825"/>
            <a:ext cx="37593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5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сравнение правил нахождения расстояния в школьной геометрии
</a:t>
            </a:r>
            <a:endParaRPr lang="en-US" sz="75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900" y="1669062"/>
            <a:ext cx="673200" cy="673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9250" y="2794812"/>
            <a:ext cx="514800" cy="686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6350" y="4003662"/>
            <a:ext cx="600600" cy="686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6900" y="273325"/>
            <a:ext cx="8599800" cy="89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Расстояние от точки до прямой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207425" y="1662462"/>
            <a:ext cx="7055400" cy="76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Проводим перпендикуляр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точки опускают перпендикуляр на прямую. Его длина и есть искомое расстояние, потому что именно этот отрезок самый короткий.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1213856" y="2794812"/>
            <a:ext cx="7055400" cy="76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точка на прямой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точка уже лежит на прямой, расстояние равно нулю. В этом случае не нужно строить дополнительный отрезок.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1213856" y="4003662"/>
            <a:ext cx="7055400" cy="76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базовый случай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Случай с прямой самый простой и служит основой для всех остальных задач. На нём удобно учиться видеть кратчайший путь.
</a:t>
            </a:r>
            <a:endParaRPr lang="en-US" sz="1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1750" y="1712975"/>
            <a:ext cx="1863900" cy="254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основание перпендикуляра попадает на сам отрезок, расстояние находят так же, как до прямой: по длине этого перпендикуляра.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266900" y="273325"/>
            <a:ext cx="8599800" cy="89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Расстояние от точки до отрезка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3773850" y="1715782"/>
            <a:ext cx="1863900" cy="254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основание оказалось вне отрезка, ближайшей точкой становится один из его концов. Тогда перпендикуляр уже не подходит.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7005950" y="1712975"/>
            <a:ext cx="1863900" cy="254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такой ситуации сравнивают расстояния до обоих концов отрезка и выбирают меньшее значение. Именно оно и будет ответом.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39750" y="2070575"/>
            <a:ext cx="37329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проверяют, попадает ли основание перпендикуляра на сам луч. Если да, расстояние равно длине перпендикуляра.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66900" y="273325"/>
            <a:ext cx="8593500" cy="89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Расстояние от точки до луча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539800" y="3391862"/>
            <a:ext cx="37329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при решении важно не смотреть только на прямую линию, а учитывать, где начинается луч и куда он направлен.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5140800" y="2070562"/>
            <a:ext cx="37329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основание лежит за началом луча, ближайшей точкой становится именно его начало. Луч продолжается только в одну сторону.
</a:t>
            </a:r>
            <a:endParaRPr lang="en-US" sz="1000" dirty="0"/>
          </a:p>
        </p:txBody>
      </p:sp>
      <p:sp>
        <p:nvSpPr>
          <p:cNvPr id="10" name="Text 5"/>
          <p:cNvSpPr txBox="1"/>
          <p:nvPr/>
        </p:nvSpPr>
        <p:spPr>
          <a:xfrm>
            <a:off x="5140800" y="3388000"/>
            <a:ext cx="37329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подход помогает не перепутать луч с отрезком и правильно выбрать точку, от которой надо измерять расстояние.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2135" y="105275"/>
            <a:ext cx="3998430" cy="4962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571900" y="563550"/>
            <a:ext cx="4002600" cy="96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Расстояние от точки до окружности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941881" y="1789307"/>
            <a:ext cx="3632700" cy="96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окружности ближайшая точка всегда находится на самой окружности. Поэтому сначала смотрят на расстояние от точки до центра и сравнивают его с радиусом.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4941881" y="3049307"/>
            <a:ext cx="3632700" cy="96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точка вне окружности, из расстояния до центра вычитают радиус. Если точка внутри окружности, из радиуса вычитают расстояние до центра.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5381" y="2389536"/>
            <a:ext cx="3287100" cy="198192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3300"/>
            <a:ext cx="8034600" cy="10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способ нахождения расстояния для разных фигур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571900" y="2123650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один и тот же приём работает не всегда: всё зависит от фигуры и положения ближайшей точки.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571900" y="2965125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выбор всегда один: найти ближайшую точку. Если перпендикуляр не попадает на фигуру, нужно проверить крайние точки или вершину.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571900" y="4652825"/>
            <a:ext cx="37593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 теме «Расстояние от точки до фигуры»
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30125" y="1624291"/>
            <a:ext cx="5047500" cy="53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рассматривают обе стороны угла: ближайшая точка может лежать на любой из них, поэтому важно не ограничиваться только одной линией.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266900" y="273325"/>
            <a:ext cx="8599800" cy="89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Расстояние от точки до угла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533118" y="2526467"/>
            <a:ext cx="5047500" cy="53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из точки можно опустить перпендикуляр на одну из сторон и его основание попадает на саму сторону, именно его длина и будет ответом.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33118" y="3428636"/>
            <a:ext cx="5047500" cy="53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перпендикуляр не подходит, проверяют вершину угла: иногда именно она оказывается ближе любой точки на сторонах.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533128" y="4248925"/>
            <a:ext cx="5047500" cy="53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таких задачах полезно мысленно сравнивать расстояния до обеих сторон и только потом выбирать наименьшее значение.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575" y="1965212"/>
            <a:ext cx="8320800" cy="27704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7575" y="513300"/>
            <a:ext cx="83208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решения типичной задачи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417601" y="1291200"/>
            <a:ext cx="83208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 поиске расстояния от точки до фигуры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9818" y="1962925"/>
            <a:ext cx="3610563" cy="2762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3300"/>
            <a:ext cx="8034600" cy="10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ответы в задачах на расстояние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571900" y="2123650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одном и том же чертеже разные фигуры требуют разных действий, поэтому сначала важно определить, какая точка действительно ближайшая.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571900" y="2965125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сложнее фигура, тем внимательнее нужно проверять условие. Универсального шаблона нет: ответ зависит от геометрии объекта.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571900" y="4652825"/>
            <a:ext cx="37593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9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обобщение правил темы «Расстояние от точки до фигуры»
</a:t>
            </a:r>
            <a:endParaRPr lang="en-US" sz="797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39750" y="2070575"/>
            <a:ext cx="37329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из самых частых ошибок — измерять наклонный отрезок вместо перпендикуляра, хотя именно прямой угол показывает кратчайшее расстояние.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66900" y="273325"/>
            <a:ext cx="8593500" cy="89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 в задачах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539800" y="3391862"/>
            <a:ext cx="37329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ошибка — путать расстояние до окружности с расстоянием до её центра, хотя эти величины обычно разные.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5140800" y="2070562"/>
            <a:ext cx="37329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Нередко забывают про границы отрезка и луча: если основание перпендикуляра не попало на фигуру, нужно искать другую ближайшую точку.
</a:t>
            </a:r>
            <a:endParaRPr lang="en-US" sz="1000" dirty="0"/>
          </a:p>
        </p:txBody>
      </p:sp>
      <p:sp>
        <p:nvSpPr>
          <p:cNvPr id="10" name="Text 5"/>
          <p:cNvSpPr txBox="1"/>
          <p:nvPr/>
        </p:nvSpPr>
        <p:spPr>
          <a:xfrm>
            <a:off x="5140800" y="3388000"/>
            <a:ext cx="37329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Также важно проверять, не лежит ли сама точка на фигуре: в этом случае расстояние равно нулю, а не положительному числу.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2135" y="105275"/>
            <a:ext cx="3998430" cy="4962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571900" y="563550"/>
            <a:ext cx="4002600" cy="96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Расстояние на координатной плоскости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941881" y="1789307"/>
            <a:ext cx="3632700" cy="96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координатной плоскости задача часто упрощается, если прямая или отрезок идут параллельно осям: тогда расстояние удобно читать по вертикали или горизонтали.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4941881" y="3049307"/>
            <a:ext cx="3632700" cy="96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клетчатой сетке можно считать клетки, если масштаб ясен. Полезно отмечать точку, основание перпендикуляра и длину отрезка прямо на рисунке.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03300" y="2320375"/>
            <a:ext cx="5170500" cy="175644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50" y="273325"/>
            <a:ext cx="86076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на простых числовых примерах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66900" y="2278175"/>
            <a:ext cx="28722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Небольшие примеры помогают быстро выбрать верный способ и не перепутать расстояние до фигуры с другими величинами.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266900" y="3119650"/>
            <a:ext cx="28722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Числа сами по себе не дают ответ: сначала нужно понять, какая фигура перед нами и где находится ближайшая точка.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66900" y="4731750"/>
            <a:ext cx="28722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по теме «Расстояние от точки до фигуры»
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9818" y="1962925"/>
            <a:ext cx="3610563" cy="2762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3300"/>
            <a:ext cx="8034600" cy="10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используется идея минимального расстояния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571900" y="2123650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 же мысль помогает не только в учебных задачах, но и в реальных измерениях, когда важно выбрать самый короткий путь или ближайший объект.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571900" y="2965125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всех областях работает один принцип: сначала ищут ближайшую точку, а затем измеряют минимальное расстояние.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571900" y="4652825"/>
            <a:ext cx="37593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практических применений геометрического понятия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30125" y="1624291"/>
            <a:ext cx="5047500" cy="53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прямой кратчайшее расстояние всегда задаёт перпендикуляр: наклонный отрезок будет длиннее, даже если на рисунке он выглядит удобнее.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266900" y="273325"/>
            <a:ext cx="8599800" cy="89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нужно запомнить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533118" y="2526467"/>
            <a:ext cx="5047500" cy="53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отрезка и луча сначала проверяют, попадает ли основание перпендикуляра на фигуру; если нет, рассматривают концы или начало луча.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33118" y="3428636"/>
            <a:ext cx="5047500" cy="53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окружности расстояние связано с центром и радиусом, поэтому нужно различать точку на окружности, внутри неё и снаружи.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533128" y="4248925"/>
            <a:ext cx="5047500" cy="53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точка уже лежит на фигуре, расстояние равно нулю. Это простой, но очень важный случай для любой задачи.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142000" y="1345900"/>
            <a:ext cx="4860000" cy="22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идея темы — найти самый короткий путь
</a:t>
            </a:r>
            <a:pPr algn="ctr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Расстояние от точки до фигуры всегда означает минимальную длину отрезка до ближайшей точки. Если запомнить правило перпендикуляра и проверку границ, задачи становятся заметно проще.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2026-05-24T17:55:15Z</dcterms:created>
  <dcterms:modified xsi:type="dcterms:W3CDTF">2026-05-24T17:55:15Z</dcterms:modified>
</cp:coreProperties>
</file>