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46810"/>
            <a:ext cx="9144000" cy="229493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1664925"/>
            <a:ext cx="4816200" cy="982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формирует и изменяет атмосферу, воду, почву и климат Земли.
</a:t>
            </a:r>
            <a:pPr algn="l" indent="0" marL="0">
              <a:lnSpc>
                <a:spcPct val="100000"/>
              </a:lnSpc>
              <a:buNone/>
            </a:pPr>
            <a:r>
              <a:rPr lang="en-US" sz="15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3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53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606975"/>
            <a:ext cx="8494200" cy="82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Средообразующая деятельность живого вещества
</a:t>
            </a:r>
            <a:endParaRPr lang="en-US" sz="3252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2245" y="1250100"/>
            <a:ext cx="3297110" cy="33864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71550" y="1840700"/>
            <a:ext cx="4763100" cy="279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XIX веке учёные впервые осознали значимость живых организмов для формирования окружающей среды. В.И. Вернадский заложил фундамент учения о живом веществе и его роли в биосфере, раскрывая взаимосвязи биологических процессов и устойчивости жизни.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4513950" y="695125"/>
            <a:ext cx="4320600" cy="9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понимания влияния живого вещества на природу
</a:t>
            </a:r>
            <a:endParaRPr lang="en-US" sz="2525" dirty="0"/>
          </a:p>
        </p:txBody>
      </p:sp>
      <p:sp>
        <p:nvSpPr>
          <p:cNvPr id="7" name="Text 2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живого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поддерживает баланс биосферы, аккумулируя энергию, перераспределяя химические элементы и создавая новые среды путем разнообразных жизненных процессов.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Совокупность живых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объединяет все формы жизни — бактерии, растения, грибы, животных и человека. Это совокупный биологический каркас планеты, влияющий на процессы её развития.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Понятие живого вещества в биосфере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7568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насыщает атмосферу кислородом, обеспечивая дыхание большинства организмов и поддерживая жизнь.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568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гумуса и плодородия почвы способствует развитию растительности и стабильности экосистем.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6206530" y="146270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Регулирование водных и климатических условий создаёт комфортные условия для разнообразных форм жизни.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06530" y="3335650"/>
            <a:ext cx="2581500" cy="141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Биологическая активность формирует рельеф и поддерживает сложные экологические цепи, поддерживая природное равновесие.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297650" y="803000"/>
            <a:ext cx="2581500" cy="344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проявления средыобразующей деятельности
</a:t>
            </a:r>
            <a:endParaRPr lang="en-US" sz="2400" dirty="0"/>
          </a:p>
        </p:txBody>
      </p:sp>
      <p:sp>
        <p:nvSpPr>
          <p:cNvPr id="9" name="Text 5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Бактерии, растения и животные имеют различный, но взаимодополняющий вклад в поддержание среды.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группа организмов выполняет уникальные функции, вместе обеспечивая устойчивость биосферы.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Научные исследования биогеохимических циклов, 2020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разных групп организмов в средообразование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зелёных растений и водорослей поддерживает кислородный баланс, связывая углекислый газ из атмосферы.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Свыше 170 миллиардов тонн органических веществ ежегодно синтезируются, обеспечивая питание и энергию большинства живых организмов.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Фотосинтез: главная биохимическая функция растений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50" y="1781227"/>
            <a:ext cx="3962400" cy="21287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67175" y="1714100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группы организмов выполняют ключевые функции, поддерживая биосферу через разные процессы и вещества.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067175" y="2969225"/>
            <a:ext cx="3546000" cy="9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функций организмов обеспечивает саморегуляцию и устойчивость биосферы.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11700" y="4424575"/>
            <a:ext cx="40185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Биоэкологические энциклопедии, 2019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39624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средообразующих функций организмов
</a:t>
            </a:r>
            <a:endParaRPr lang="en-US" sz="2222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4500" y="2954386"/>
            <a:ext cx="3647400" cy="187712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15025" y="2208786"/>
            <a:ext cx="3647400" cy="187712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803000"/>
            <a:ext cx="45867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бактерий в круговороте веществ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67306" y="1500112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бактерий в почвенном плодородии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Почвенные бактерии расщепляют органические остатки, высвобождая питательные вещества. Это способствует росту растений и сохранению плодородия почв.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5215031" y="803000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в биогеохимических циклах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Бактерии обеспечивают превращения азота, серы и углерода в форму, доступную для растений и животных, играя ключевую роль в поддержании экосистем.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1547382"/>
            <a:ext cx="8536800" cy="315366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7650" y="803000"/>
            <a:ext cx="8536800" cy="3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 с участием живых организмов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11700" y="1199900"/>
            <a:ext cx="8536800" cy="2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биосферы и взаимодействие организмов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99971" y="915425"/>
            <a:ext cx="4793507" cy="3178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97650" y="1902251"/>
            <a:ext cx="3155100" cy="943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фотосинтетиков кардинально изменило газовый состав атмосферы Земли, создавая условия для жизни на суше.
</a:t>
            </a:r>
            <a:endParaRPr lang="en-US" sz="1238" dirty="0"/>
          </a:p>
        </p:txBody>
      </p:sp>
      <p:sp>
        <p:nvSpPr>
          <p:cNvPr id="6" name="Text 1"/>
          <p:cNvSpPr txBox="1"/>
          <p:nvPr/>
        </p:nvSpPr>
        <p:spPr>
          <a:xfrm>
            <a:off x="297675" y="3278100"/>
            <a:ext cx="3171600" cy="122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кислорода и снижение CO₂ связаны с биологической активностью, поддерживающей нынешний климат и экосистемы.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99575" y="4302663"/>
            <a:ext cx="47943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Геохимические исследования атмосферы, 2021
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3231300" cy="13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состава атмосферы благодаря живому веществу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1750" y="2955759"/>
            <a:ext cx="8568600" cy="187438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4500" y="1634527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животных в распространении и регулировании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играют важную роль в распространении семян растений, обеспечивая обновление и разнообразие флоры. Они также регулируют численность других видов, поддерживая естественный биологический баланс.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215025" y="883891"/>
            <a:ext cx="3647400" cy="123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животных на ландшафты и биогеохимию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животные активно изменяют структуру почвы: кроты её рыхлят, дождевые черви улучшают плодородие. Бобры создают запруды, формируя водные экосистемы, а слоны меняют ландшафт вытаптыванием лесов.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79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как фактор изменений среды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224901" y="1635700"/>
            <a:ext cx="2657747" cy="3003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25870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Промышленные выбросы загрязняют воздух и воду, приводя к ухудшению качества природных ресурсов. Человек стал ключевым агентом глобальных изменений биосферы, вызывая экологические вызовы.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98050" y="2110825"/>
            <a:ext cx="2354700" cy="212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трансформирует природные ландшафты через сельское хозяйство и урбанизацию. Эти изменения влияют на структуру экосистем и нарушают биологическое разнообразие планеты.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297650" y="803000"/>
            <a:ext cx="85368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как мощный средообразующий фактор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2600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Корни растений разрушают каменные породы, создавая основу для формирования почвы и улучшая доступ пригодных для жизни минералов.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71625" y="2025462"/>
            <a:ext cx="24306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Микроорганизмы и животные измельчают и перерабатывают органические остатки, поддерживая плодородие и улучшая структуру почвы.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312450" y="2036376"/>
            <a:ext cx="2301000" cy="149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грамме почвы содержится около миллиарда бактерий, играющих ключевую роль в разложении и минерализации веществ, ускоряя процесс формирования гумуса.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97650" y="803000"/>
            <a:ext cx="8023500" cy="6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Почвообразование под влиянием живых существ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11700" y="2783558"/>
            <a:ext cx="4018500" cy="166783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012575" y="1077550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насыщают водоёмы кислородом и создают органическое вещество, являясь основой пищевых цепей и изменяя химический состав воды.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5012575" y="2961975"/>
            <a:ext cx="3632400" cy="131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заселяют каменистые поверхности, способствуя накоплению торфа в болотах и формированию новых экосистем, что делает их первыми создателями среды.
</a:t>
            </a:r>
            <a:endParaRPr lang="en-US" sz="1300" dirty="0"/>
          </a:p>
        </p:txBody>
      </p:sp>
      <p:sp>
        <p:nvSpPr>
          <p:cNvPr id="8" name="Text 2"/>
          <p:cNvSpPr txBox="1"/>
          <p:nvPr/>
        </p:nvSpPr>
        <p:spPr>
          <a:xfrm>
            <a:off x="297650" y="803000"/>
            <a:ext cx="4018500" cy="10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Водоросли и мхи как первичные средообразователи
</a:t>
            </a:r>
            <a:endParaRPr lang="en-US" sz="2400" dirty="0"/>
          </a:p>
        </p:txBody>
      </p:sp>
      <p:sp>
        <p:nvSpPr>
          <p:cNvPr id="9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1700" y="2542241"/>
            <a:ext cx="3929400" cy="20951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72000" y="2542241"/>
            <a:ext cx="3929400" cy="209516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7650" y="803000"/>
            <a:ext cx="85368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как экосистемы-изменители среды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97650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регулируют микроклимат и влажность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создают особые климатические условия, регулируя влажность и температуру воздуха. Они обеспечивают круговорот воды, способствуя осадкам и поддерживая стабильность экосистем.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564975" y="1494425"/>
            <a:ext cx="3929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— источник кислорода и убежище для видов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Гектар леса выделяет до 10 тонн кислорода в год и служит домом для тысяч животных и растений. Это важнейшие центры биоразнообразия и природной очистки воздуха.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20950" y="814850"/>
            <a:ext cx="6302100" cy="194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25%
</a:t>
            </a:r>
            <a:endParaRPr lang="en-US" sz="6200" dirty="0"/>
          </a:p>
        </p:txBody>
      </p:sp>
      <p:sp>
        <p:nvSpPr>
          <p:cNvPr id="5" name="Text 1"/>
          <p:cNvSpPr txBox="1"/>
          <p:nvPr/>
        </p:nvSpPr>
        <p:spPr>
          <a:xfrm>
            <a:off x="411500" y="4615375"/>
            <a:ext cx="82281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союз охраны природы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1420850" y="2813200"/>
            <a:ext cx="6302100" cy="154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морских видов тесно связаны с коралловыми рифами, обеспечивая высокое биоразнообразие и устойчивость экосистем.
</a:t>
            </a:r>
            <a:pPr algn="ctr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434343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Коралловые полипы создают известковые рифы, которые защищают берега и поддерживают богатство морской жизни, выполняя важную экологическую функцию.
</a:t>
            </a:r>
            <a:endParaRPr lang="en-US" sz="1700" dirty="0"/>
          </a:p>
        </p:txBody>
      </p:sp>
      <p:sp>
        <p:nvSpPr>
          <p:cNvPr id="7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238" y="1661225"/>
            <a:ext cx="4037024" cy="2226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65775" y="1788722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связь процессов, участвующих организмов и их результатов в изменении биосферы.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4965775" y="2901425"/>
            <a:ext cx="3647400" cy="86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процессы взаимозависимы и поддерживают стабильность биосферы.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94000" y="4378850"/>
            <a:ext cx="4377900" cy="32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материалы по экологии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97650" y="803000"/>
            <a:ext cx="8536800" cy="61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характеристика средообразующих процессов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62900" y="2346660"/>
            <a:ext cx="4071600" cy="2306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14575" y="2919885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биомассы для биосферы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биомассы обеспечивает основу биогеохимических циклов и энергетического баланса, поддерживая функционирование экосистем и устойчивость биосферы.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514575" y="1066463"/>
            <a:ext cx="3647400" cy="153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биомассы среди организмов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масса живых существ Земли превышает 550 миллиардов тонн, из которых растения составляют около 80%, а бактерии и археи — почти 18%. Эти значения отражают роль различных организмов.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5241800" y="800025"/>
            <a:ext cx="3590400" cy="120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Биомасса как показатель влияния живых организмов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11700" y="1468075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ускоряет изменение климата, нарушая естественные циклы и уменьшая эффективность биологических процессов в природе.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97650" y="803000"/>
            <a:ext cx="8178000" cy="5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угрозы средыобразующей роли живого вещества
</a:t>
            </a:r>
            <a:endParaRPr lang="en-US" sz="2222" dirty="0"/>
          </a:p>
        </p:txBody>
      </p:sp>
      <p:sp>
        <p:nvSpPr>
          <p:cNvPr id="7" name="Text 2"/>
          <p:cNvSpPr txBox="1"/>
          <p:nvPr/>
        </p:nvSpPr>
        <p:spPr>
          <a:xfrm>
            <a:off x="311700" y="2636124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воды и воздуха затрудняет жизнедеятельность многих видов, снижая качество среды и биоразнообразие.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11700" y="3844188"/>
            <a:ext cx="6366900" cy="83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Вымирание видов и разрушение экосистем сокращают природный потенциал биосферы и ведут к необратимым экологическим последствиям.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074100" y="368831"/>
            <a:ext cx="758400" cy="20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D5B3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9673" y="748450"/>
            <a:ext cx="2793605" cy="38244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625" y="2982925"/>
            <a:ext cx="5016000" cy="159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Живое вещество формирует основу жизни и поддерживает экологический баланс. Сохранение биоразнообразия и разумное взаимодействие человека с природой являются залогом устойчивого развития Земли.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540625" y="748450"/>
            <a:ext cx="5016000" cy="169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деятельности живого вещества для будущего планеты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2026-05-08T03:52:35Z</dcterms:created>
  <dcterms:modified xsi:type="dcterms:W3CDTF">2026-05-08T03:52:35Z</dcterms:modified>
</cp:coreProperties>
</file>