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и буквы в русском языке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звуки, а пишем буквы: разберём, чем они отличаются.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звук и букву
</a:t>
            </a:r>
            <a:endParaRPr lang="en-US" sz="2091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письме произношение передаётся не всегда буквально: одна буква может обозначать один звук, два звука или не иметь собственного звучания. Это помогает понять правила чтения и грамотного письма.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 речи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901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Наименьшая единица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речи — это самый маленький элемент звучащей речи. Именно из звуков складываются слова, а их особенности изучает фонетика.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200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делятся на гласные и согласные, ударные и безударные, звонкие и глухие, твёрдые и мягкие. Такое деление помогает точнее описывать слово.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61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звук может звучать по-разному в разных частях слова. На его произношение влияют ударение и соседние звуки.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22055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не только формируют звучание слова, но и помогают различать его значения. Замена одного звука часто создаёт новое слово.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8306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лучше понять звуки, важно вслушиваться в произношение слов. Тогда легче заметить, как меняются отдельные звуки в живой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как знак на письме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 — это знак, с помощью которого записывают слова и передают звучащую речь. Без букв устную речь нельзя точно зафиксировать на письме.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из 33 букв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алфавите 33 буквы. Они помогают передавать звучание слов, но не всегда полностью совпадают со звуками в речи.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один к одному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обозначать несколько звуков, а некоторые буквы сами по себе звука не обозначают. Поэтому важно учитывать правило, а не только написание.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алфавит: 33 буквы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33 букв большая часть обозначает звуки, а две буквы выполняют особую роль в письме.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русского алфавита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отдельно выделены буквы, которые не передают самостоятельный звук.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 согласные: основные различия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русского алфавита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две группы букв и их главное отличие в речи и на письме.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являются основой слога, а согласные только сопровождают его. Ь и Ъ помогают передавать правильное написание и произношение.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и их роль в слове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Произносятся свободно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произнесении гласных воздух проходит без преграды во рту. Поэтому они звучат более открыто и образуют основу слога.
</a:t>
            </a:r>
            <a:endParaRPr lang="en-US" sz="15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гласные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ударением гласный слышится отчётливо и ясно. Именно ударный слог обычно произносится сильнее остальных и легче распознаётся в слове.
</a:t>
            </a:r>
            <a:endParaRPr lang="en-US" sz="151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
</a:t>
            </a:r>
            <a:pPr algn="ctr" indent="0" marL="0">
              <a:lnSpc>
                <a:spcPct val="100000"/>
              </a:lnSpc>
              <a:buNone/>
            </a:pPr>
            <a:r>
              <a:rPr lang="en-US" sz="16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 гласные звучат слабее и короче. Из-за этого некоторые из них становятся похожими по звучанию.
</a:t>
            </a:r>
            <a:endParaRPr lang="en-US" sz="1633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звучания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слабой позиции, например, о и, а или е и и могут слышаться ближе друг к другу. Это важно учитывать при чтении и письме.
</a:t>
            </a:r>
            <a:endParaRPr lang="en-US" sz="158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ударения может меняться в разных словах, поэтому его нужно запоминать и проверять в речи.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слов для наблюдения за ударением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один слог в слове и делает его более заметным при произношении.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Согласные: звонкие, глухие, твёрдые, мягкие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383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участию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 участием голоса, а глухие — почти без него. Это различие хорошо слышно при сравнении парных звуков.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3728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парам относятся б-п, в-ф, г-к, д-т, ж-ш, з-с. Такие пары помогают замечать изменения звука в словах.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7383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 мягкость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могут быть твёрдыми и мягкими. Мягкость часто обозначается буквами е, ё, и, ю, я и мягким знаком после согласного.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5727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показывается твёрдость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обычно передают буквы а, о, у, э, ы после согласного. Они помогают понять, как именно нужно произнести звук.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143" y="1061800"/>
            <a:ext cx="146824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этих признаков помогает правильно читать, писать и слышать изменения звуков в слове. Без этого легко ошибиться в произношении.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буквы е, ё, ю, я передают звуки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когда буквы обозначают два звука, а когда смягчают согласный.
</a:t>
            </a:r>
            <a:endParaRPr lang="en-US" sz="1673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твердый знак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знак: слышим мягкость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«конь», «письмо», «вьюга» мягкий знак не звучит сам по себе, но помогает показать мягкость согласного или разделить звуки. Он как маленькая подсказка для чтения: слово произносится не так, как написано на первый взгляд.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Твердый знак: раздельное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«подъезд», «съёмка», «объявление» твердый знак тоже не обозначает звука. Он показывает, что после приставки или перед корнем нужно произносить звуки раздельно, без слияния согласного с буквой е, ё, ю, 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и звук не совпадают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буквы передают изменившееся звучание согласных, другие обозначают сочетание звуков. Поэтому написание нужно проверять по правилам, а не только по произношению.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русской орфографии и фонетики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примерах видно, что в русском письме важен не только слух, но и правило написания.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 озвончение согласных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в конце слова часто произносятся как глухие. Поэтому в речи «дуб», «гриб» и «зуб» звучат иначе, чем записаны, хотя написание сохраняется.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стоит звонкий согласный, соседний звук может тоже стать звонким. Так происходит в словах «просьба», «сделать», «сдать»: произношение подстраивается под следующий звук.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согласный меняется не случайно, а в зависимости от места в слове. Поэтому важно слушать слово целиком и замечать, где находится звук.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 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 озвончение относятся к устной речи. На письме такие изменения обычно не отражаются, поэтому орфограмму проверяют по сильной позиции или по родственным словам.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звонких и глухих согласных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помогают сравнивать звучание и понимать, почему в конце слова или перед другим согласным буква может не совпадать с тем, что слышится.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парных звонких и глухих согласных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пары звуки похожи по месту образования, но различаются участием голоса.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03133"/>
            <a:ext cx="677400" cy="6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 перенос слова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вокруг гласного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строится вокруг гласного звука, поэтому в слове столько слогов, сколько гласных. Именно гласный «держит» слог и делает его произносимым.
</a:t>
            </a:r>
            <a:endParaRPr lang="en-US" sz="1587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 слогам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слова обычно ориентируются на слоги: ма-ли-на, у-че-ник, до-ро-га. Такой перенос помогает сохранить строение слова и сделать запись удобной для чтения.
</a:t>
            </a:r>
            <a:endParaRPr lang="en-US" sz="1438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разрывать слово неправильно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на строке одну букву или переносить часть слова так, чтобы оно выглядело нелепо. Перенос должен учитывать не только звук, но и правила письма.
</a:t>
            </a:r>
            <a:endParaRPr lang="en-US" sz="1375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проверяем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произношение подсказывает перенос не сразу, поэтому полезно сначала выделить слоги, а затем проверить, не нарушится ли строение слова после переноса.
</a:t>
            </a:r>
            <a:endParaRPr lang="en-US" sz="135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фонетический разбор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алгоритме: от произношения слова к его звуковому составу и написанию.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и проверка написания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 — это место в слове, где можно ошибиться при письме. Чаще всего трудности возникают там, где звук слышится неясно или меняется в зависимости от позиции.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корне слова безударная гласная часто звучит неотчетливо, поэтому ее проверяют по другой форме или по родственному слову. Так легче выбрать нужную букву и избежать ошибки.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на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слова парный согласный может оглушаться, и на слух его трудно определить. Тогда помогают формы «дубы», «грибы», «травы», где согласный слышится ясно.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связывает речь и 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подбирает проверочное слово, он видит связь между звучанием и написанием. Это помогает писать не по догадке, а по правилу русского языка.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звуки помогают различать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одного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изменить только первый согласный, получается новое слово: дом — том, рак — лак. Это показывает, что звук может менять значение целого слова.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Смыслоразличение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жук — лук и сом — сон помогают заметить, что даже небольшое различие в звучании важно. Звуки в языке не только произносятся, но и различают смысл.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схема, разный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примеров удобно сравнивать одинаковые звуковые модели слов. Тогда особенно видно, что один звук в начале слова способен изменить значение без изменения длины или ритма.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00076"/>
            <a:ext cx="4048200" cy="19288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«Звуки речи и буквы»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напоминает главные правила, которые нужно запомнить и применять на уроках русского языка.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основных соответствий между звуками и буквами помогает читать, писать и проверять орфограммы без ошибок.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звучит по своим законам: звуки живут в речи, а буквы помогают их записать. Когда мы понимаем ударение, мягкость, звонкость и особые буквы, писать и читать становится намного легче.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2026-05-28T05:05:34Z</dcterms:created>
  <dcterms:modified xsi:type="dcterms:W3CDTF">2026-05-28T05:05:34Z</dcterms:modified>
</cp:coreProperties>
</file>