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Asking for and giving directions: ключевые фразы для урока английского языка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вежливо спрашивать дорогу и понимать короткие ответы.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английские фразы для ориентации в городе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на прогулке, в поездке, на экскурсии и в заданиях по английскому. Они учат быстро понять вывески, указатели и короткий ответ без сложной грамматики.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ситуация: школьник ищет нужное место по карте
</a:t>
            </a:r>
            <a:endParaRPr lang="en-US" sz="1985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у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смотрит на карту района и ищет библиотеку. От школы он видит дорогу, перекрёсток и парк, а рядом отмечены кафе и автобусная остановка. Так проще связать слова on the map, at the corner и next to the shop.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через знакомые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сразу заметны school, library и bus stop, поэтому путь кажется понятным. Ребёнок может представить, где нужно идти straight, где повернуть at the corner и где находится объект across the street.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у нужного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назначения выделена отдельно, чтобы маршрут было легко проверить глазами. Подписи next to the shop и across the street показывают, как английские слова описывают расположение здания рядом с понятными городскими объектами.
</a:t>
            </a:r>
            <a:endParaRPr lang="en-US" sz="8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045" y="1805977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404" y="352491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677669"/>
            <a:ext cx="724450" cy="643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английские слова и выражения для маршрута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go, walk и straight помогают начать маршрут. Они часто стоят в начале ответа и сразу показывают, что нужно двигаться без поворота.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и turn right — самые важные команды для направления. Именно они помогают понять, куда свернуть после первого участка дороги.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Near, next to, opposite и between объясняют, где находится место. Для 5 класса особенно важно различать next to — рядом и opposite — напротив.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городские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Shop, bank, school, park и bridge часто встречаются в подсказках о дороге. Эти слова легко узнать на вывесках, карте и в ответе собеседника.
</a:t>
            </a:r>
            <a:endParaRPr lang="en-US" sz="84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на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street, road, corner и crossing помогают найти нужное место на карте. Они делают ответ точнее и понятнее для ученика.
</a:t>
            </a:r>
            <a:endParaRPr lang="en-US" sz="8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на английском языке: готовые модели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быстро спросить дорогу и понять ответ. Таблица показывает самые удобные варианты для 5 класса.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строятся по одной логике: вежливый вопрос, короткий ответ и понятный ориентир. Такие шаблоны легче запомнить и использовать в диалоге.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asking for/giving directions, составлено по учебным речевым моделям для 5 класса
</a:t>
            </a:r>
            <a:endParaRPr lang="en-US" sz="7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 о дороге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диалога по теме directions для 5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повелительные формы и простые предлоги в английском
</a:t>
            </a:r>
            <a:endParaRPr lang="en-US" sz="2196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указаниях часто используются формы Go, Turn, Cross, Walk и Take. Они звучат ясно и не требуют подлежащего, поэтому подходят для простых маршрутов.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 straight помогает сразу понять первое действие. Она часто открывает ответ и задаёт направление движения без лишних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Near, next to, between, behind и in front of уточняют расположение объекта. С их помощью можно точно сказать, где находится нужное здание или остановка.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at the corner и It’s between the bank and the shop — типичные примеры для темы directions. Они соединяют движение и ориентир в одной фразе.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 ответах о маршруте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чаще всего слышно straight, а затем — left и right. Это отражает типичную структуру маршрута: сначала движение вперёд, затем поворот.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 занимают основную часть ответов, а предлоги места используются для уточнения расположения объекта.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частотности по ключевым фразам темы directions; данные условны и используются для наглядности
</a:t>
            </a:r>
            <a:endParaRPr lang="en-US" sz="7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подсказки по дороге выглядят в реальной жизни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табличке с названием улицы и номере дома легко понять, где ты находишься. Если рядом видно вход в здание, подсказка становится ещё точнее и помогает сверить маршрут с картой.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 остановка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пешеходного перехода и автобусная остановка часто служат удобными ориентирами. По ним можно сказать: Cross the road или найти место рядом с остановкой, не теряя направление.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английские фразы рядом с городской средой работают как настоящие подсказки. Go straight, Turn left и The school is on your right помогают увидеть маршрут не только на словах, но и на улице.
</a:t>
            </a:r>
            <a:endParaRPr lang="en-US" sz="8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для урока английского языка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диалоге ученик вежливо спрашивает дорогу до библиотеки, а собеседник отвечает коротко и понятно. Такая пара реплик подходит для заучивания и тренировки произношения.
</a:t>
            </a:r>
            <a:endParaRPr lang="en-US" sz="906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диалоге используется вопрос How can I get to the zoo? и ответ с ориентиром next to the park. Он показывает, что место можно найти по соседнему объекту.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диалоге вопрос Is the museum far? помогает уточнить, сколько времени займёт путь. Короткий ответ No, it’s about ten minutes away делает маршрут понятным без лишних деталей.
</a:t>
            </a:r>
            <a:endParaRPr lang="en-US" sz="9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найти дорогу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чаще всего помогают объяснить маршрут и быстро понять ответ собеседника.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есть один-два узнаваемых ориентира, маршрут запоминается быстрее и звучит понятнее.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по теме directions; базовые ориентиры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418" y="1207420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0637" y="2233945"/>
            <a:ext cx="597188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вопросы, если маршрут неясен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путь кажется длинным или неясным, короткий вопрос Is it far? помогает понять, стоит ли идти пешком или искать другой ориентир.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переход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 I cross the street? уточняет, нужно ли переходить улицу прямо сейчас и в каком месте это безопасно сделать.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прозвучал слишком быстро, Can you repeat, please? позволяет услышать маршрут ещё раз и спокойно проверить порядок действий.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ближайшую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Where is the nearest bus stop? полезна, когда нужно спросить не о далёком объекте, а о самом близком месте рядом.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it on the left or on the right? помогает не перепутать направление и выбрать правильную сторону улицы или здания.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понимания сложного маршрута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разобрать даже короткий, но насыщенный ориентирующими словами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ответ о дороге полезным и понятным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не должен быть длинным, но обязан быть точным по поворотам и ориентирам, чтобы ученик мог повторить его без ошибок.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понятность; затем точность и краткость, которые вместе делают маршрут удобным для запоминания.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критериев понятного ответа по теме directions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английских фразах о направлении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left и right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перепутать стороны. Это сразу меняет маршрут, поэтому полезно проговаривать ответ медленно и проверять каждое направление.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ориентира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только с поворотом часто недостаточен. Один понятный ориентир, например shop, school или park, помогает найти место быстрее и увереннее.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straight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слово straight, маршрут звучит неполно. Для начала пути это особенно важно, потому что собеседник должен понять первое действие без догадок.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ответе смешаны два маршрута, ученик теряет последовательность. Лучше оставить один путь, один-два ориентира и короткие команды по 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Мини-карта: маршрут от школы до парка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у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начинается от school, поэтому сначала важно найти точку старта. Это помогает связать английские слова с реальным местом на карте и не перепутать направление.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go straight показывает первое действие. После неё школьник смотрит на crossroads и shop как на главные ориентиры, которые помогают не потерять нужный путь.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 перекрёстка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turn left связана с перекрёстком и показывает, где именно нужно изменить направление. Такой шаг делает маршрут коротким и легко запоминающимся.
</a:t>
            </a:r>
            <a:endParaRPr lang="en-US" sz="1129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у парка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подсказка walk past the shop, the park is on the right помогает увидеть конец маршрута. Слова past и on the right закрепляют положение объекта.
</a:t>
            </a:r>
            <a:endParaRPr lang="en-US" sz="11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94971"/>
            <a:ext cx="4009200" cy="13501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речевые модели для тренировки на уроке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из коротких частей собираются полные и правильные английские фразы для общения о дороге.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по шаблону помогает быстрее строить вопрос и ответ без лишних пауз.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устной речи по теме asking for and giving directions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маршрут понятен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Повторить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повторяет ответ своими словами: First, go straight. Then turn right. Это показывает, понял ли он общий порядок действий.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Сверить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проверяются ориентиры и поворот: shop, park, left или right. Если деталь не совпадает, маршрут нужно уточнить ещё раз.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Подтвердить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 совпадает с исходным ответом, можно начинать движение. Такой контроль помогает заметить ошибку до того, как путь начнётся.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фразы about directions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экскурсия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экскурсии фразы о дороге помогают быстро найти вход, зал или нужный экспонат, если рядом есть понятные ориентиры и короткая подсказка.
</a:t>
            </a:r>
            <a:endParaRPr lang="en-US" sz="803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легко спросить, где находится выход, фонтан или детская площадка. Простые фразы делают прогулку спокойной и понятной даже в незнакомом месте.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и вокзал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 и на вокзале особенно важны краткие вопросы и ответы, потому что нужно быстро найти нужную стойку, выход или платформу.
</a:t>
            </a:r>
            <a:endParaRPr lang="en-US" sz="832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торговый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или в торговом центре directions помогают найти магазин, кафе или нужный этаж. Такой навык делает ученика увереннее в реальной ситуации.
</a:t>
            </a:r>
            <a:endParaRPr lang="en-US" sz="7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 — точный ответ — уверенный маршрут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дороге помогают не только на уроке, но и в реальной жизни: достаточно вежливо спросить, услышать короткий ответ и точно пройти по ориентиру.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2026-05-29T13:44:01Z</dcterms:created>
  <dcterms:modified xsi:type="dcterms:W3CDTF">2026-05-29T13:44:01Z</dcterms:modified>
</cp:coreProperties>
</file>