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«Нет, не тебя так пылко я люблю»: любовь, память и внутренний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говорит о любви, которую невозможно понять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создано в поздний период творчества Лермонтова, когда его лирика становится особенно напряжённой и личной. В центре уже не романтическая история, а внутренний конфликт, где память, разлука и несбывшееся счастье звучат сильнее прямого признания.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на рубеже 1840–1841 годов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вошёл в русскую литературу не только как автор «Героя нашего времени», но и как поэт, умеющий передавать тонкие движения души.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 как автор любовной лирики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чувства у Лермонтова всегда глубже обычного признания: за внешней красотой часто скрыты боль, память и тоска по утраченному.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любовных стихах редко бывает спокойная радость: чаще слышны одиночество, сомнение, внутренний разлад и разочарование в идеале.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герой: чувство, скрытое за признанием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спокойно и почти исповедально, но за этой сдержанностью чувствуется напряжение. Его речь не открывает всё сразу и заставляет вдумываться в скрытый смысл.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рана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словно устал от собственных переживаний и не может отделить настоящее чувство от воспоминаний. Поэтому в его голосе слышны печаль, самоанализ и одиночество.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признаётся, что обращён не к конкретному человеку, а к образу, связанному с прошлым и мечтой о недостижимом идеале.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стихотворении показана не как простая взаимность, а как сложное чувство, в котором память оказывается сильнее сегодняшнего момента.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текста в том, что внешняя привязанность может скрывать глубокую тоску по тому, что уже нельзя вернуть.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прямое признание превращается во внутреннее откровение о памяти и утрате.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чувство в стихотворении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«не тебя» сразу создаёт напряжение и заставляет читателя заметить: герой говорит не о том, что видно с первого взгляда.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отделяет внешнюю красоту от настоящего источника чувства и показывает, что видимость обманывает.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делает признание более сложным: оно не разрушает любовь, а раскрывает её скрытый смысл и внутренний конфликт.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повтору стихотворение читается как исповедь, где важнее правда переживания, чем буквальные слова.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стихотворении повторяется отрицание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лирического героя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чувство развивается неравномерно: спокойствие быстро сменяется внутренним напряжением.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переживания связан с памятью о прошлом; финал остаётся тихим, но не становится безразличным.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эмоционального движения в стихотворении М. Ю. Лермонтова «Нет, не тебя так пылко я люблю».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в стихотворении не названо прямо, но именно оно определяет смысл переживания и делает его особенно глубоким.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Лермонтова это важный мотив: человек живёт не только тем, что видит сейчас, но и тем, что уже потерял.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прошлого и роль памяти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действует как живая сила: она меняет настоящее, удерживает героя в мире утраты и не даёт забыть главное.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 и природные образы в тексте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света, взгляда, лица и внешней красоты создают ощущение расстояния и недосказанности. Они помогают показать, что за спокойной поверхностью скрыта тихая грусть.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бледные цвета, вечерний пейзаж и мягкий размытый фон. Такие детали поддерживают настроение сосредоточенности, памяти и внутренней тишины.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93397"/>
            <a:ext cx="3848986" cy="182826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поэтические приёмы раскрывают скрытую драму героя и помогают увидеть разрыв между словами, памятью и истинным чувством.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стихотворения не украшает мысль, а усиливает её: каждый приём помогает показать, что настоящая причина чувства скрыта глубже прямого признания.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 Ю. Лермонтова «Нет, не тебя так пылко я люблю»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в лирике Лермонтова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Лермонтова уже в ранней лирике редко изображается как спокойная радость: чаще в ней слышны тревога, одиночество и чувство внутренней неустроенности.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1840–1841 годы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поздний период поэт особенно часто обращается к личным переживаниям. Чувство становится более сдержанным, но психологически более напряжённым и глубоким.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«Нет, не тебя так пылко я люблю»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любовь связана не с взаимностью, а с памятью и утратой. Важнее не внешняя история, а то, что происходит в душе героя.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Лермонтова любовь часто соседствует с разлукой, разочарованием и недостижимым идеалом, поэтому звучит как признание о внутренней боли.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смысловых опор стихотворения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стихотворение строится не на событии, а на внутреннем переживании, где прошлое важнее настоящего.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память и идеал: именно они определяют смысл чувства. Внешняя привязанность слабее, потому что она лишь запускает скрытый конфликт.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М. Ю. Лермонтова «Нет, не тебя так пылко я люблю»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девятиклассникам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легко понять состояние, когда человек говорит о любви, но сам сомневается в своих словах и не до конца понимает собственные переживания.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напоминает знакомую ситуацию: скучаешь не только по человеку, но и по времени, которое было связано с ним и уже не вернётся.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просто объясняется другому человеку, а словно вслух размышляет о себе, своей боли и утраченной надежде.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форма, глубокий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 и понятный по языку, но при внимательном чтении открывает сложную мысль о памяти, разочаровании и внутренней честности.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школьном изучении литературы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учебника, к которой хочется вернуться
</a:t>
            </a:r>
            <a:pPr algn="l" indent="0" marL="0">
              <a:lnSpc>
                <a:spcPct val="100000"/>
              </a:lnSpc>
              <a:buNone/>
            </a:pPr>
            <a:r>
              <a:rPr lang="en-US" sz="4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часто рассматривают на уроках как пример того, как несколько строк могут передать целую историю чувства. На странице учебника рядом с текстом удобно разместить пометки, выделения и краткий план анализа.
</a:t>
            </a:r>
            <a:endParaRPr lang="en-US" sz="1328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стихов и рукописная тетрадь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изображение поэтического сборника, старая тетрадь с рукописью или книга Лермонтова с закладкой. Такие детали сразу создают атмосферу литературного урока и помогают настроиться на вдумчивое чтение.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разбора текста на уроке литературы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стихотворения на уроке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опорных слов помогают увидеть главные темы стихотворения.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лексики стихотворения М. Ю. Лермонтова «Нет, не тебя так пылко я люблю»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что смысл текста раскрывается через повторяющиеся образы и состояния, а не через внешний сюжет.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настроения по строфам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движется от внешне спокойной речи к всё более глубокому внутреннему переживанию, где главное место занимает память.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преобладает тихая печаль: герой уже не спорит с чувством, а принимает его как часть своего прошлого.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эмоциональной структуры стихотворения М. Ю. Лермонтова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напоминает, что слова и настоящие чувства не всегда совпадают, поэтому важно быть честным с собой и не спешить с выводами о своих переживаниях.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роль памяти: иногда человек тоскует не по самому событию, а по времени, когда рядом были надежда, тепло и мечта.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 стихотворение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понять, что любовь может быть связана не только с конкретным человеком, но и с образом, который сохранился в душе после разлуки.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 ценность внутренней работы: чтобы разобраться в чувствах, нужно внимательно слушать себя, а не полагаться только на внешнее впечатление.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любовь как память о недостижимом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Лермонтова любовь звучит как тихое, но очень глубокое чувство, связанное с памятью, утратой и внутренней правдой, которую нельзя увидеть с первого взгляда.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2026-05-23T03:55:07Z</dcterms:created>
  <dcterms:modified xsi:type="dcterms:W3CDTF">2026-05-23T03:55:07Z</dcterms:modified>
</cp:coreProperties>
</file>