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карта: что она показывает и зачем нужна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открывает Землю в уменьшенном виде и помогает не заблудиться.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вокруг нас каждый день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карту в городе, в путешествии, на уроке и в походе. Она подсказывает путь к дому, школе и интересным местам, а ещё учит понимать мир вокруг нас, шаг за шагом и без лишней путаницы.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географическая карта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Уменьшенное изображение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карта показывает местность в уменьшенном виде. Большие расстояния становятся короче, но форма объектов и их расположение друг относительно друга сохраняются.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масштабы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можно увидеть весь земной шар, один материк, страну, область, город или даже небольшой район. Это удобно, когда нужно быстро найти много сведений.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лист — много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сразу сравнить реки, горы, дороги и населённые пункты. На одном листе помещается больше сведений, чем кажется сначала, почти как в маленькой географической шкатулке.
</a:t>
            </a:r>
            <a:endParaRPr lang="en-US" sz="1187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чтения 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карте можно понять, где находится нужное место и как к нему добраться. Она делает незнакомую местность понятной и не такой страшной.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591" y="1653603"/>
            <a:ext cx="2591131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карта: круглая планета на плоском листе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8" y="1705330"/>
            <a:ext cx="1779595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шар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планета имеет форму шара, поэтому её удобнее всего представить на глобусе. Он показывает Землю объёмно, как настоящую круглую модель, а не плоскую картинку.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398" y="1705330"/>
            <a:ext cx="1779595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— плоская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печатается на листе бумаги или экране. Из-за этого она не передаёт Землю точно так же, как глобус, но зато удобна для чтения и поиска объектов.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58" y="1705330"/>
            <a:ext cx="1779595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помощника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нужен, чтобы увидеть общую форму Земли, а карта — чтобы рассмотреть детали. Вместе они отлично дополняют друг друга, как два дружных помощника-исследователя.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подсказывает, что именно изображено: вся страна, отдельный город, море или природная зона. Без названия карта была бы как загадка без подсказки.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объясняет, что означают цвета, линии и значки. Она помогает читать карту, как переводчик помогает понять незнакомый язык.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 сколько раз расстояния на карте меньше настоящих. С его помощью можно понять, далеко ли находится нужное место.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 помогают определить направление: где север, юг, восток и запад. Благодаря им карту читают уверенно и не путают направления.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карта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и цвета на карте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Коричневый цвет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Коричневым цветом часто рисуют горы и возвышенности. Чем темнее или заметнее оттенок, тем понятнее, что местность поднимается выше.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 на картах часто обозначает воду: моря, реки, озёра и другие водоёмы. Это удобно, потому что воду легко заметить даже издалека.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Значки и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и значки помогают показать дороги, мосты, города, вокзалы и другие объекты, которые трудно подробно нарисовать словами. Карта становится понятной и аккуратной.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Зелёным цветом обычно показывают равнины, леса и низкие участки местности. Такой цвет помогает быстро увидеть, где поверхность земли более ровная и спокойная.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2041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может означать 1 километр на местности — и расстояние сразу становится понятнее.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помогает быстро понять, далеко ли находится нужное место, и не перепутать короткий путь с длинным.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из школьного объяснения масштаба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 помогают не путаться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26966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и запад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располагается справа, а запад — слева. Эти направления помогают определить, куда двигаться дальше, если нужно найти улицу, реку или другой объект.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844014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как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или роза ветров показывают стороны света. Они особенно полезны в походе и в незнакомом месте, где без них легко перепутать дорогу.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7538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юг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север обычно находится сверху, а юг — снизу. Если помнить это правило, можно сразу понять общее направление и не крутить карту как попало.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карту шаг за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понять карту спокойно и без путаницы.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карта отличается от глобуса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объёмный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показывает Землю в объёме и лучше передаёт её форму. На нём видно планету такой, какой она есть, только в уменьшенном виде.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удобнее в 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Карту легко открыть, сложить и взять с собой. Она помещается в рюкзаке, сумке или даже в кармане, если совсем маленькая.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подробностей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можно рассмотреть улицы, дороги, небольшие реки, посёлки и границы районов. На глобусе такие детали увидеть труднее, потому что он показывает всю Землю сразу.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помогает понять общую форму планеты, а карта — быстро найти нужное место. Вместе они отлично подходят для учёбы и путешествий.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 природу местности: горы, равнины, реки, озёра и моря. По такой карте легко увидеть, где земля высокая, а где низкая, и представить рельеф страны или материка.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них отмечены страны, их границы, столицы и крупные города. Разные цвета помогают быстро отличить одно государство от другого и понять, какие соседи находятся рядом.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для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карты подсказывают улицы, шоссе, мосты и станции. Они особенно полезны в городе и в путешествии, когда нужно быстро выбрать правильный путь и не свернуть не туда.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для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карты природных зон, погоды и путешествий. Они помогают узнать, где лес, степь, дождь или маршрут похода, и делают изучение мира интересным и наглядным.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карты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равнины страны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физической карте России сразу заметны большие равнины, которые занимают огромные пространства. Разные оттенки цвета показывают, где поверхность ниже и ровнее, а где местность начинает подниматься. Так карта помогает увидеть, насколько велика страна и как разнообразна её природа.
</a:t>
            </a:r>
            <a:endParaRPr lang="en-US" sz="996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крупные реки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 Кавказ на карте выделяются как заметные горные области, а Волга тянется длинной линией через большую часть страны. По соседству с ними легко найти другие крупные объекты, если внимательно читать подписи и смотреть на цвета.
</a:t>
            </a:r>
            <a:endParaRPr lang="en-US" sz="1042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и другие сокровища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интересно искать на карте озеро Байкал — одно из самых известных природных мест России. Рядом можно рассмотреть и другие озёра, моря и реки, будто карта приглашает в большое путешествие по всей стране.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России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и границы стран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8338" y="1705330"/>
            <a:ext cx="2207068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показывает, где заканчивается одно государство и начинается другое. Разные цвета делают соседние страны заметными, поэтому легко понять, какие земли находятся рядом друг с другом.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90573" y="1705330"/>
            <a:ext cx="2207068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такой карте отмечают столицы и крупные города, чтобы можно было быстро найти важные места. Это удобно для знакомства со страной и для сравнения того, как люди живут в разных её частях.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00783" y="1705330"/>
            <a:ext cx="2207068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без путаницы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границ помогают не перепутать государства и лучше запомнить их расположение. Благодаря карте можно увидеть целую картину мира, а не отдельные кусочки по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948" y="1900220"/>
            <a:ext cx="54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18989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37336"/>
            <a:ext cx="720000" cy="576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карта помогает людям каждый день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 дорогу
</a:t>
            </a:r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быстро понять, где ты находишься и куда идти дальше. Она подсказывает улицы, повороты и важные ориентиры, чтобы прогулка не превратилась в весёлое блуждание.
</a:t>
            </a:r>
            <a:endParaRPr lang="en-US" sz="838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 поездке
</a:t>
            </a:r>
            <a:pPr algn="l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путешествии карта показывает маршрут, станции, дороги и интересные места. С ней легче планировать поездку и заранее понимать, сколько времени займёт путь до нужного пункта.
</a:t>
            </a:r>
            <a:endParaRPr lang="en-US" sz="870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спасателям
</a:t>
            </a:r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используют карты, чтобы быстрее добраться до людей в трудной ситуации. Когда местность незнакома, карта экономит время и помогает действовать спокойно и точно.
</a:t>
            </a:r>
            <a:endParaRPr lang="en-US" sz="899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 разным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Картами пользуются водители, туристы, учёные и школьники. Каждый находит в них свою пользу: одним нужен маршрут, другим — сведения о природе, а третьим — ответы для урока.
</a:t>
            </a:r>
            <a:endParaRPr lang="en-US" sz="859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путь по карте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чтении карты помогает не путаться и выбирать маршрут спокойно.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на бумаге и карта в телефоне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Бумажная карта в руках
</a:t>
            </a:r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карта не боится разряженной батарейки и может выручить в походе, в лесу или в дороге. Её удобно развернуть, рассмотреть сразу целую местность и спокойно искать нужный путь без спешки и сигналов.
</a:t>
            </a:r>
            <a:endParaRPr lang="en-US" sz="929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Экран, который подсказывает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карта быстро показывает дорогу, меняет масштаб и иногда сообщает о пробках. Смартфон словно маленький помощник в кармане: он помогает выбрать путь, если нужно добраться до места по городу или в незнакомом районе.
</a:t>
            </a:r>
            <a:endParaRPr lang="en-US" sz="8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при чтении карты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стороны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помнить, где север, юг, восток и запад. Если не перепутать направление, проще понять, куда идти и как расположены улицы, реки и дома.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забывать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насколько карта меньше настоящей местности. Благодаря ему можно понять, далеко ли находится школа, парк или соседний район, и не удивляться длинной дороге.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легенда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посмотреть легенду карты. Она объясняет значки, линии и цвета, чтобы маленький символ не оказался для тебя большой загадкой и не устроил путаницу.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дату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карта старая, на местности могли появиться новые дороги, мосты или здания. Поэтому полезно смотреть, когда она была сделана, чтобы не искать то, чего уже нет.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56387"/>
            <a:ext cx="720000" cy="6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56387"/>
            <a:ext cx="720000" cy="6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720244"/>
            <a:ext cx="720000" cy="576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88243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картах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не только земная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карты звёздного неба, которые помогают рассматривать созвездия. Они показывают, что карта умеет объяснять не только Землю, но и далёкий космос.
</a:t>
            </a:r>
            <a:endParaRPr lang="en-US" sz="944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морского дна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карты дна океана, где изображены подводные горы, впадины и другие неровности. С ними учёные лучше понимают, что скрывается под водой.
</a:t>
            </a:r>
            <a:endParaRPr lang="en-US" sz="94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погоды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погоды подсказывает, где идут дожди, где светит солнце и куда движутся облака. Она помогает заранее представить, каким будет день, почти как погодный помощник.
</a:t>
            </a:r>
            <a:endParaRPr lang="en-US" sz="94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древние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старые карты были сделаны очень давно и помогали людям находить дорогу. Они доказывают, что желание ориентироваться в мире появилось у людей уже много веков назад.
</a:t>
            </a:r>
            <a:endParaRPr lang="en-US" sz="871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горы и озёра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карте ищут природные объекты: реки, горы и озёра. По цветам и значкам их легко заметить, а потом представить, как выглядит местность в жизни. Так карта становится настоящим окном в природу.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расстояния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узнать, где находятся города и сколько пути между ними. Если внимательно сравнивать расстояния, карта помогает выбрать ближайшее место и понять, какие города стоят рядом.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по географической карте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открывает мир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карта помогает находить путь, узнавать города, реки и горы, а ещё тренирует внимание и любопытство. Если читать её правильно, мир становится понятным и очень интересным.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2026-05-25T20:14:19Z</dcterms:created>
  <dcterms:modified xsi:type="dcterms:W3CDTF">2026-05-25T20:14:19Z</dcterms:modified>
</cp:coreProperties>
</file>