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Акалічнасць: роль обстоятельства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уточняет действие по времени, месту, причине и цели.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делают речь точнее и выразительнее: помогают назвать время, место, причину, цель, меру и степень. В 8 классе они нужны для грамотного разбора предложений, пунктуации и анализа текста.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обстоятельства важны в речи восьмиклассника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7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345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358" y="2915264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об обстоятельстве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помогает выяснить, где, когда, откуда, почему, зачем и как происходит действие. Благодаря этому предложение становится конкретнее и понятнее для читателя.
</a:t>
            </a:r>
            <a:endParaRPr lang="en-US" sz="2146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 поясняет сказуемое, потому что именно действие или состояние нуждается в уточнении. Но иногда оно относится и к другим членам предложения.
</a:t>
            </a:r>
            <a:endParaRPr lang="en-US" sz="2173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со сказуемым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могут передавать наречия, существительные с предлогами, деепричастия, деепричастные обороты и устойчивые сочетания слов. Одна и та же роль в предложении выражается разными средствами.
</a:t>
            </a:r>
            <a:endParaRPr lang="en-US" sz="1975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Выражается по-разному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 не сам предмет, а условия действия: место, время, причину, цель, способ или меру. Именно поэтому оно особенно важно в точной речи.
</a:t>
            </a:r>
            <a:endParaRPr lang="en-US" sz="2251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смысл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обстоятельство помогает правильно выполнять синтаксический разбор, задавать вопросы и понимать структуру предложения. Это базовый навык для чтения и письма.
</a:t>
            </a:r>
            <a:endParaRPr lang="en-US" sz="2065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для разбора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места 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места и времени отвечают на вопросы где?, куда?, откуда? и когда?, как долго?. Они помогают представить, где именно и в какой момент происходит событие.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причины, цели и образа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причины, цели и образа действия отвечают на вопросы почему?, зачем?, как?. Эти значения особенно часто встречаются в повествовании, потому что объясняют ход действия и его смысл.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обстоятельств по значению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477636"/>
            <a:ext cx="9042900" cy="55321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«Обстоятельство»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обстоятельств и их признаки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виды обстоятельств, их вопросы и способы выражения.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обстоятельств свои вопросы, но все они уточняют действие и делают высказывание точнее.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обстоятельство отличается от других членов предложения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дополнения обстоятельство отличается вопросами. Дополнение обычно связано с предметом действия и отвечает на падежные вопросы, а обстоятельство чаще показывает место, время, причину, цель или способ действия.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действует, а сказуемое сообщает о действии или состоянии. Обстоятельство этого не делает: оно лишь уточняет, где, когда, почему и как происходит событие.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определения обстоятельство тоже отличается. Определение описывает признак предмета, а обстоятельство характеризует действие, состояние или другой признак, не называя свойство самого предмета.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обстоятельство в предложении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обстоятельство по вопросу, значению и способу выражения.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«Обстоятельство»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обстоятельств встречаются чаще всего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особенно заметны обстоятельства, которые помогают описывать движение, последовательность событий и общую картину происходящего.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обстоятельства образа действия, времени и места; реже — условия и уступки.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выражаются обстоятельства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форма — деепричастие и деепричастный оборот: улыбаясь, не торопясь, идя по улице. Они часто называют добавочное действие и могут обособляться запятыми.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обстоятельства выражаются наречиями: быстро, тихо, вчера, везде. Такие слова сразу указывают на признак действия и легко распознаются в предложении.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нередко бывают существительными с предлогами: в школе, после урока, из-за дождя, для работы. Важно смотреть не только на слово, но и на его роль в предложении.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встречаются и устойчивые сочетания: с утра до вечера, один раз в неделю, в два раза больше. Они передают точное значение времени, меры или степени.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парк был почти пуст. По дорожке медленно шёл мальчик, а над прудом тихо поднимался туман. Такие обстоятельства времени, места и образа действия помогают увидеть картину и почувствовать спокойное настроение.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парке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небо потемнело, и ветер резко усилился. Люди быстро вернулись домой, потому что скоро начался дождь. Обстоятельства показывают, когда меняется погода, как движутся люди и почему события развиваются именно так.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грозы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обстоятельства создают образ в тексте
</a:t>
            </a:r>
            <a:endParaRPr lang="en-US" sz="4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обстоятельств в предложениях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обстоятельство выделяется в предложении и какое значение оно передаёт.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синтаксическая роль может передавать разные значения: время, место, причину и цель.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«Обстоятельство»; примеры из школьной грамматики.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и пунктуация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обычно выделяются запятыми, если выражены деепричастным оборотом, сравнительным оборотом или уточняющим сочетанием, которое поясняет основное сообщение.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наречия и многие сочетания с существительными и предлогами чаще всего не обособляются: они входят в предложение как обычные обстоятельства без паузы на письме.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конструкции с предлогами несмотря на, благодаря, из-за, ввиду, по причине: их пунктуация зависит от смысла, строения и степени обособления.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 обстоятельствах в простом предложении
</a:t>
            </a:r>
            <a:endParaRPr lang="en-US" sz="4469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определения, нужно ли обособлять обстоятельство запятыми.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школьным примерам по теме «Обстоятельство».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обстоятельств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значение можно передать разными средствами: коротким словом, словосочетанием или деепричастной конструкцией.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встречаются наречия и существительные с предлогами; это самые удобные и узнаваемые формы.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определении обстоятельства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путать омонимичные формы: вокруг дома, в течение дня, несмотря на дождь. Важно учитывать смысл, а не только внешнее сходство.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замечать часть сказуемого. Некоторые сочетания тесно связаны с глаголом и требуют внимательного анализа, чтобы не разделить их неправильно.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принимать обстоятельство за определение. Если слово указывает на место, время, причину или способ действия, оно не описывает признак предмета.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смешивать обстоятельство с дополнением: ученик ориентируется только на предлог, хотя нужно проверить вопрос и значение словосочетания в предложении.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 речи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и письменной речи обстоятельства делают высказывание точнее: они помогают показать, когда, где и как происходит действие, а также назвать его причину или условие.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 сочетания оживляют текст, делают его последовательным и понятным. Даже короткое предложение с обстоятельством звучит конкретнее и легче воспринимается слушателем или читателем.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956378"/>
            <a:ext cx="9042900" cy="45746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«Обстоятельство»; примеры для анализа смысла предложения.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смысл предложения при добавлении обстоятельства
</a:t>
            </a:r>
            <a:pPr algn="l" indent="0" marL="0">
              <a:lnSpc>
                <a:spcPct val="120000"/>
              </a:lnSpc>
              <a:buNone/>
            </a:pPr>
            <a:r>
              <a:rPr lang="en-US" sz="3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обстоятельства уточняет действие и делает предложение более точным и выразительным.
</a:t>
            </a:r>
            <a:pPr algn="l" indent="0" marL="0">
              <a:lnSpc>
                <a:spcPct val="150041"/>
              </a:lnSpc>
              <a:buNone/>
            </a:pPr>
            <a:r>
              <a:rPr lang="en-US" sz="2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не просто добавляет подробность: оно меняет восприятие действия и делает сообщение точнее.
</a:t>
            </a:r>
            <a:endParaRPr lang="en-US" sz="45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 морфологическом и синтаксическом разборе
</a:t>
            </a:r>
            <a:endParaRPr lang="en-US" sz="4236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синтаксическом разборе обстоятельство нужно найти по вопросу, определить его значение и подчеркнуть как второстепенный член предложения, относящийся к сказуемому или всему высказыванию.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морфологическом разборе важно указать, какой частью речи выражено обстоятельство: наречием, существительным с предлогом, деепричастием или деепричастным оборотом.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член предложения может быть выражен по-разному. Поэтому сначала определяют роль слова в предложении, а затем — его грамматическую форму.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мини-проверка по теме «Обстоятельство»; условные результаты для анализа умений.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 обстоятельств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помогает увидеть, какие умения уже сформированы, а где ещё нужна тренировка и повторение правил.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освоено нахождение обстоятельства, а сложнее всего даются пунктуация и различение видов, особенно причины и уступки.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маленькая деталь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помогает сделать речь точной, живой и понятной. Если уметь находить его в предложении, легче разбирать текст, объяснять пунктуацию и выражать мысли ясно и грамотно.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2026-05-21T14:45:50Z</dcterms:created>
  <dcterms:modified xsi:type="dcterms:W3CDTF">2026-05-21T14:45:50Z</dcterms:modified>
</cp:coreProperties>
</file>