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«Скрип шагов вдоль улиц белых...» — зимний образ в стихотворении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слышится в одном звуке: скрип шагов по снегу. Тишина, движение и одиночество собираются в картину.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перед нами в тексте и почему это важно
</a:t>
            </a:r>
            <a:endParaRPr lang="en-US" sz="2979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лирика: в центре не событие, а настроение. Зимняя городская улица показана через обычную деталь — звук шагов. Для анализа особенно важны ритм, звучание слов, цвет снега и ощущение тихого вечера.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зимней улицы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улицы рисуют город прямо под слоем снега. Пространство кажется непривычным: оно холоднее, тише и почти пустым, хотя мы узнаём знакомые очертания.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меняет вид домов и дорожек: линии становятся мягче, детали теряются в свете. Поэтому у читателя возникает особое чувство — будто вечер замедляется и дышит тишиной.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работает как фон для внутренней мысли. Он помогает уловить настроение текста: наблюдение становится внимательным и спокойным, а движение — заметным на фоне неподвижности.
</a:t>
            </a:r>
            <a:endParaRPr lang="en-US" sz="11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шагов как главный звуковой образ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Звук, который делает зиму «слышимой»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шагов передаёт мороз и сухой снег. Человек идёт по улице, и кажется, что этот звук заполняет пространство целиком. Из-за него картинка становится почти осязаемой: слышится холод.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«звучит» этот скрип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представить текст, подойдут детали зимней дороги: следы на снегу, фонари и тёмное вечернее небо. На таком фоне шаги особенно выделяются и превращаются в центр внимания.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в стихотворении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 и шипящих усиливает ощущение скрипа и стужи. Слова звучат так, будто их произносит сам мороз, и читатель «чувствует» трение снега о подошву.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работает не только как украшение. Она передаёт смысл и одновременно состояние: медленность строк соответствует спокойному шагу, а холод становится настроением, а не просто фоном.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речи помогает удержать внимание на моменте движения. Фразы тянутся ровно, без резких скачков, и это похоже на путь по насту, где каждый звук различим и важен.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рождается эффект присутствия: вы как будто идёте рядом с лирическим героем. Поэтому стихотворение воспринимается живо, хотя в нём почти нет действий кроме движения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создающие настроение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условное: оно отражает, что именно на уровне впечатления читатель чаще всего связывает мороз и тишину со звучанием и «цветными» определениями.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доминируют звукопись и эпитеты, картинка становится цельной: холод слышится и видится одновременно. Контраст и метафоры лишь усиливают этот эффект, не распыляя внимание.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выразительных средств по внимательному чтению (условные доли для визуализации).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белого цвета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связан с чистотой и светом, а ещё — с зимней неподвижностью. Он как будто «стирает» лишние оттенки, поэтому улицы, воздух и дома воспринимаются единым пространством.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город звучит тише: взгляд меньше цепляется за детали и больше прислушивается к общему настроению. Возникает ощущение ясности и спокойствия, как в паузе перед разговором.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Белизна в стихотворении не просто описывает погоду. Она делает картину слегка сказочной: обычный вечер становится необычным, потому что всё вокруг кажется собранным и бережно освещённым.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93501"/>
            <a:ext cx="3563700" cy="15564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показывает, как одно впечатление складывается в цельную зимнюю картину: звук, пространство и чувство поддерживают друг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работают согласованно: человек движется, но вокруг почти не меняется. Поэтому одиночество и сосредоточенность ощущаются особенно сильно.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текстовым образам стихотворения (без внешних данных).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наблюдает мир спокойно и внимательно. Он не торопится и не спорит с погодой — наоборот, старается прислушаться к тому, как зима звучит вокруг.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внутреннее состояние связано с тишиной, раздумьем и внутренней концентрацией. С каждым шагом внимание становится точнее: слышится не просто звук, а причина настроения.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не пугает героя. Белизна и неподвижность помогают почувствовать безопасность: кажется, что мир временно остановился, и поэтому мысли звучат яснее.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превращается в способ услышать окружающее. Герой как будто переводит взгляд и слух на «маленькие» вещи — снег, расстояние, паузы между звуками.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впечатление в стихотворении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последовательность от внешней картины к внутреннему состоянию.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зимой как художественное пространство
</a:t>
            </a:r>
            <a:endParaRPr lang="en-US" sz="263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стихотворении показан не по домам и улицам “в целом”, а через пространство, которое ощущается: снег, тишина и звук шагов. Поэтому улица кажется шире и понятнее, как будто читатель идет вместе с героем.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улицы превращают знакомый маршрут в новое, тихое место. С мягким светом фонарей и следами на снегу возникает ощущение замедления: мир словно внимательно прислушивается к каждому движению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48167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93237" y="2958918"/>
            <a:ext cx="31612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57868"/>
            <a:ext cx="559500" cy="44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тишины и движения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полная неподвижность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человека мало действий: улицы стоят, воздух тянется медленно, а паузы в тексте усиливают ощущение тишины. Она становится фоном, на котором сильнее слышно всё остальное.
</a:t>
            </a:r>
            <a:endParaRPr lang="en-US" sz="91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как заметное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присутствует только в одном: идущий человек оставляет следы и производит звук. Скрип шагов выделяется потому, что вокруг он единственный “громкий” элемент зимнего вечера.
</a:t>
            </a:r>
            <a:endParaRPr lang="en-US" sz="913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почти превращается в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шаги звучат на контрасте с неподвижным пейзажем, тишина ощущается глубже. Она не просто отсутствие звука, а внутреннее состояние, которое герою удается услышать.
</a:t>
            </a:r>
            <a:endParaRPr lang="en-US" sz="8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ходу чтения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чтения спокойствие сменяется ощущением более резкого холода: текст как будто “отдаляет” внешний мир и делает внутренние мысли отчетливее.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линия показывает постепенное углубление переживания: от наблюдения к одиночеству и затем к сосредоточенному, собранному финалу, где все образы складываются вместе.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тексту произведения; график построен на основе качественного впечатления читателя (условная оценка), без внешних данных.
</a:t>
            </a:r>
            <a:endParaRPr lang="en-US" sz="7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жизненный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узнаёт бытовую деталь: человек идёт по снегу и слышит собственные шаги. Эта понятная ситуация сразу создаёт “карточку” в памяти и задаёт тон всему тексту.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ритм помогают удержать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Белизна улиц и повторяющиеся звучания делают картину цельной. Когда фразы звучат ровно и спокойно, их легче мысленно повторять, будто шаги продолжают звучать внутри.
</a:t>
            </a:r>
            <a:endParaRPr lang="en-US" sz="904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связывается с чувствами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Звук, пространство и тишина складываются в один смысл: холод, одиночество и внимательное наблюдение. Поэтому стихотворение остаётся не только картинкой, но и переживанием.
</a:t>
            </a:r>
            <a:endParaRPr lang="en-US" sz="9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как инструменты одного “зимнего” настроения: одни создают белизну и холод, другие делают скрип слышимым, а повтор и контраст закрепляют ритм и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в том, что выразительные средства действуют вместе: читатель видит улицу, слышит шаги и чувствует тишину как единое целое.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художественных средств (на основе описанных приёмов текста).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пейзажа и чувства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передает не только “что вокруг”, но и “как внутри”. Холод, белизна и пустота помогают передать спокойствие и задумчивость, будто человек замедляет дыхание, чтобы лучше услышать мир.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стихотворении связана с внимательностью. Герой не спешит, а наблюдает: он словно собирает детали — снег, следы, звук. Так природа становится способом сосредоточиться на себе и вокруг.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Ощущения героя не отрываются от пространства. Чем яснее белые улицы и тише фон, тем отчетливее внутреннее состояние: одиночество не пугает, а помогает наблюдению стать глубже и бережнее.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детали к поэтическому образу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логике развития впечатления в стихотворении (шаг за шагом).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строится на сочетании нескольких ключевых элементов: скрип шагов, белые улицы, тишина, одиночество и внимание к деталям.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центральных элементов составлен по содержанию и формулировкам описанной темы произведения.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эти детали помогают удержать главный смысл текста и связать внешнюю картину с внутренним состоянием героя.
</a:t>
            </a:r>
            <a:endParaRPr lang="en-US" sz="20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зимний пейзаж задают основу образа, а остальные темы “подхватывают” их: город становится пространством, одиночество — переживанием, наблюдение — способом видеть.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условным значениям видно, что текст держится на связке “зима + звук”: именно они организуют движение смысла и создают единую картину.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на основе заданных тем и их роли в тексте (условные оценки, без внешней статистики).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зимний скрип как образ тишины и памяти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превращает простой скрип шагов в символ зимнего города и внутреннего сосредоточения. Белые улицы, тишина и звук складываются в цельную картину, напоминая: красота живёт в обычной детали.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2026-05-15T04:14:14Z</dcterms:created>
  <dcterms:modified xsi:type="dcterms:W3CDTF">2026-05-15T04:14:14Z</dcterms:modified>
</cp:coreProperties>
</file>