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внутренних органов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внутренние органы амфибий обеспечивают жизнь в воде и на суше.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первые позвоночные, осваивавшие сушу. Изучение их органов помогает понять эволюционный переход от воды к земле и выявить особенности адаптаций к разным условиям среды.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органы земноводных?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земноводных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земноводных включает лягушек, жаб, тритонов и саламандр. Каждый вид адаптирован к жизни в водной и наземной средах, что отражается в строении органов.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амфибий тонкая и влажная, через неё происходит дополнительный газообмен, что важно для выживания при недостатке кислорода.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икры и личиночные стадии протекают в воде, где головастики дышат жабрами, а взрослые особи используют легкие и кожу для дыхания на суше.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занимается всасыванием воды, формируя плотные каловые массы, а клоака служит выходом для пищевых остатков.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содержит язык и зубы для захвата и удержания пищи, пищевод проводит пищу в желудок для первичного переваривания.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крепкий, переваривает мелких животных; тонкий кишечник — основное место всасывания питательных веществ благодаря ферментам.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необходимые ферменты, ускоряющие расщепление пищи для быстрого усвоения при ограниченном времени кормления.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амфибий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имеют мешковидную структуру с сетью капилляров, позволяющую эффективно обмениваться газами на суше, обеспечивая организм кислородом при дыхании.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у взрослых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влажную кожу проходит до 40% газообмена, особенно при покое или под водой. Личинки, такие как головастики, используют жабры для дыхания в воде.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и жабры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земноводных трёхкамерное: два предсердия и один желудочек позволяют частично разделять венозную и артериальную кровь для эффективного снабжения кислородом.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сеть сосудов доставляет кислород и питательные вещества ко всем органам, адаптируясь к двойной жизни в воде и на земле.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по телу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Артериальный конус помогает регулировать кровоток, направляя кровь в нужные артерии, что повышает эффективность сердечно-сосудистой системы.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артериального конуса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зоологии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земноводных и рыб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пищеварении, дыхании и кровообращении между рыбами и земноводными, подчёркивая эволюционные новшества.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легких и трёхкамерного сердца у земноводных связано с выходом позвоночных на сушу.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мочевыделительной системы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вода выводится через клоаку, что помогает амфибиям экономить влагу и поддерживать водный баланс организма.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образуя мочу, которая временно накапливается в мочевом пузыре перед выведением.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видов, живущих в засушливых условиях, развиты механизмы снижения потери жидкости, обеспечивающие выживание в сложных средах.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 земноводных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пищеварения с участием основных органов и желез.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амфибий,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использования дыхательных органов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дыхания через разные органы меняется в зависимости от активности животного и условий окружающей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дыхательной системы позволяет земноводным эффективно адаптироваться к водной и наземной жизни.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печени и поджелудочной железы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у земноводных разделена на две или три доли и отвечает за синтез желчи, которая помогает расщеплять жиры во время пищеварения, обеспечивая эффективное усвоение питательных веществ.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ферменты, такие как липаза, амилаза и протеаза, которые способствуют расщеплению жиров, углеводов и белков непосредственно в кишечнике, поддерживая процесс пищеварения.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участия в пищеварении, эти органы регулируют обмен веществ и уровень сахара в крови, обеспечивая гармоничную работу организма и адаптацию к разнообразным условиям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строения сердца земноводных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земноводных состоит из двух предсердий, которые принимают венозную и артериальную кровь. Это позволяет частично разделять насыщенную и бедную кислородом кровь, что повышает эффективность кровообращения.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Двухпредсердное строение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Желудочек в сердце имеет особые складки, разграничивающие потоки крови. Хотя кровь смешивается частично, такая конструкция способствует более рациональному распределению кислорода по телу, что важно для адаптации к наземной жизни.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желудочка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487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адаптации органов чувств земноводных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амфибий защищены верхним, нижним и мигательным веками, что помогает сохранять зрение при жизни на суше и под водой.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века в глазах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воспринимает звуковые вибрации и помогает амфибиям ориентироваться в окружающей среде как на суше, так и в воде.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реагируют на изменения влажности и температуры, обеспечивая предупреждение об изменениях внешних условий.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кожа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и мужская половые системы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половая система состоит из пары семенников, вырабатывающих сперму, которая выводится через протоки в клоаку для дальнейшего размножения.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половая система представлена яичниками, продуцирующими яйца, которые откладываются в воду или влажные места для оплодотворения.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земноводных, как правило, внешнее, а икра покрыта желеобразной оболочкой, защищающей эмбрионы от высыхания и механических повреждений.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преобразования внутренних органов у земноводных
</a:t>
            </a:r>
            <a:endParaRPr lang="en-US" sz="3841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легких позволило амфибиям дышать воздухом и значительно расширило среду обитания, давая возможность освоить наземные территории.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Легкие: шаг к жизни на суше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трехкамерного сердца улучшило снабжение тканей кислородом, что дало преимущество в выживании при перемене среды обитания с воды на сушу.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 тремя камерами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кожному дыханию позволяет сохранять энергию, а органы выделения обеспечивают минимальные потери воды, что особенно важно для земноводных в засушливых условиях.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и водосбережение
</a:t>
            </a:r>
            <a:endParaRPr lang="en-US" sz="26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различия сердечно-сосудистой системы у амфибий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сердца отражают адаптационные стратегии различных видов к специфическим особенностям их экосистем.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усовершенствования повышают эффективность кислородного снабжения тканей, увеличивая выносливость к наземным условиям среды.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и жаб сердце имеет более развитую структуру желудочка с отдельными складками, что улучшает разделение кровотоков.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тритонов и саламандр наблюдается сильное смешение артериальной и венозной крови, что ограничивает их выносливость на суше.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— универсальный орган вывода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клоаку выводятся непереваренные остатки пищи, моча и половые продукты — икра для самок и сперма для самцов.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служит общей выходной точкой для пищеварительной, выделительной и половой систем земноводных, что упрощает структуру организма.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объединение функций характерно для амфибий и позволяет эффективно управлять процессами жизнедеятельности в одной области.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внутренних органов земноводных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в загрязнённых и сухих средах обитания. Воспаление кожи снижает способность к кожному дыханию и может привести к гибели животного, если не устранить причину заражения.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кожи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способствует развитию пневмонии и нарушению работы пищеварительной системы. Недостаток правильного питания усугубляет состояние, негативно влияя на общий иммунитет.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лёгких и пищеварительные расстройства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внешней среды на строение и функции органов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кислых или бедных кислородом водоёмах усиливается развитие кожного дыхания, что компенсирует нехватку кислорода через легкие.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низкой влажностью земноводные вырабатывают густую слизь, которая снижает потерю воды через кожу и помогает выживать в засушливых условиях.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окружающей среды влияют на замедление обменных процессов и требуют адаптации дыхательных органов.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адаптации обеспечивают амфибиям возможность успешно существовать в разнообразных биотопах по всему миру.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внутренних органов в жизни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среда обитания сформировала уникальные внутренние органы, обеспечивающие дыхание, питание и размножение. Эти адаптации гарантируют выживание и широкое распространение земноводных на суше и в воде.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2026-05-08T19:54:39Z</dcterms:created>
  <dcterms:modified xsi:type="dcterms:W3CDTF">2026-05-08T19:54:39Z</dcterms:modified>
</cp:coreProperties>
</file>