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 Столетней войны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конфликт между Англией и Францией, изменивший Средневековую Европу.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начало конфликта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началась из-за притязаний Эдуарда III на французский трон после смерти Карла IV. Усиление феодальных разногласий и борьба за земли и торговлю стали основой конфликта между Англией и Францией.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территории Столетней войны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боевых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велась на обширных территориях Франции, включая Нормандию, Гасконь и Бретань. Эти области становились ареной частых сражений и осад.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 Франция на карте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контролировала часть французских земель, включая порт Кале. Французские территории делились на зоны, контролируемые разными политическими силами.
</a:t>
            </a:r>
            <a:endParaRPr lang="en-US" sz="1167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маршруты и осады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армии совершали вторжения через север Франции, осаждая ключевые города. Эти маршруты были важны для поддержания контроля над завоёванными землями.
</a:t>
            </a:r>
            <a:endParaRPr lang="en-US" sz="10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фигуры и их союзники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Королевы и правители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III и Генрих V возглавляли Англию, а во Франции короли Филипп VI, Карл VI и позже Карл VII сыграли решающую роль. Их решения влияли на ход войны и её исход.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союзники и дворянские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Герцогство Бургундия меняло сторону конфликта, поддерживая то Францию, то Англию. Союзники, как Фландрия и Шотландия, усиливали военную и политическую поддержку своих союзников.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7850" y="2244550"/>
            <a:ext cx="3372550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 даты Столетней войны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конфликта, показывающие важные сражения и перемирия.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проходила с переменным успехом, включала крупные сражения и заключение временных мирных соглашений.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хроники и исторические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Креси: новая эра тактики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лучники эффективно использовали длинные луки, разрушая традиционное преимущество французской кавалерии. Эта инновация изменила ход сражения и роль войск в средневековой войне.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координация и переоценка сил среди французов привели к разгромному поражению. Новая тактика подчеркнула важность дисциплины и огневой поддержки в битвах.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Пуатье: крупный успех Англии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Черный Принц возглавил английские войска, которые одержали победу над французами и взяли в плен короля Иоанна II. Это усилило позиции Англии в конфликте.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Итогом битвы стал кризис во Франции и вынужденное подписание мирного договора, хотя конфликт позже возобновился, что свидетельствует о глубине противостояния.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Бретиньи и его влияние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Франция уступила значительные территории, включая Гасконь, Англии, что сделало Эдуарда III независимым правителем этих земель.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Несмотря на перемирие, вопросы наследования и владений остались неурегулированными, создавая почву для возобновления боевых действий.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Мир послужил временной паузой, но не завершил конфликта, укрепив волю обеих сторон продолжать борьбу за свои права.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Возобновление военных действий и новые методы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1369 год: Перезапуск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начала активные действия по возвращению утраченных земель, изменив стратегию ведения войны.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Шевоше: партизанские рейды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войска применяли тактику быстрых и неожиданых нападений, причиняя значительный урон врагу и разрушая окрестности.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Изнуряющие осады и разрушения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стали затяжными, сопровождаясь разрушением городов и снижением ресурсов обеих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Азенкуре: поворотный момент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Малочисленное войско Англии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армия под командованием Генриха V насчитывала всего около 6000 человек, однако благодаря дисциплине и тактике сумела одолеть многократно превосходящих противников.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длинных луков и погодные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длинных луков дало огромные преимущества англичанам, а дождливая погода ухудшила маневренность французской кавалерии, что привело к решающей победе.
</a:t>
            </a:r>
            <a:endParaRPr lang="en-US" sz="14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12" y="1959833"/>
            <a:ext cx="262200" cy="209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32" y="1959833"/>
            <a:ext cx="262200" cy="209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договор и борьба за престол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246502" y="2365725"/>
            <a:ext cx="1775400" cy="17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Разделённое французское дворянство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дворянств поддерживала дофина Карла, что привело к двойственности власти и продолжению конфликта внутри Франции.
</a:t>
            </a:r>
            <a:endParaRPr lang="en-US" sz="1253" dirty="0"/>
          </a:p>
        </p:txBody>
      </p:sp>
      <p:sp>
        <p:nvSpPr>
          <p:cNvPr id="11" name="Text 3"/>
          <p:cNvSpPr txBox="1"/>
          <p:nvPr/>
        </p:nvSpPr>
        <p:spPr>
          <a:xfrm>
            <a:off x="545825" y="2365725"/>
            <a:ext cx="1775400" cy="17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признание Генриха V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договор закрепил за английским королём право наследовать французский трон, что значительно укрепило позиции Англии во Франции.
</a:t>
            </a:r>
            <a:endParaRPr lang="en-US" sz="12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00" y="1692049"/>
            <a:ext cx="4020300" cy="26579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3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Жанны д’Арк и оборона Орлеана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140150" y="1820270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 воодушевила солдат и мирных жителей, ведя их к освобождению Орлеана, переломив ход войны в пользу Франции в 1429 году.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40150" y="3169425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успехи позволили дофину Карлу получить корону и укрепить французскую власть; позже Жанна была канонизирована и стала символом национальной независимости.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политические изменения после войны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Растущее национальное сознание объединяло французов и англичан, способствуя формированию чётких государств и национальных героев.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феодалов постепенно ослабла, уступая место более сильным монархиям, усилившим управление государством.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начало формироваться централизованное государство с единой администрацией и армией.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возросло влияние парламента, что стало основой для последующих политических реформ и ограничений власти монарха.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войны на население и экономику Франции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сражения и разорения привели к опустошению сельской местности и разрушению инфраструктуры.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активность снизилась из-за потери урожая и значительного ограничения торговли.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страны резко сократилось под воздействием боевых действий, голода и эпидемий, приблизительно на треть.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инновации и тактика Столетней войны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виды оружия — длинные луки, арбалеты и первые огнестрельные орудия, что изменило ход сражений и баланс сил.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Снизилась роль рыцарской кавалерии, возросло значение дисциплинированной пехоты и наёмных войск, что способствовало развитию современных армий Европы.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век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переломным периодом укрепления королевской власти во Франции и расширения парламентаризма в Англии.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Средневековой Европе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век ознаменовал переход к централизованным государствам с изменёнными взаимоотношениями между монархами и народом.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войны и территориальные итоги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Кастийоне и гибель Джона Тальбота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1453 году английский военачальник Джон Тальбот погиб в решающей битве при Кастийоне. Это событие символизировало конец значительных завоеваний Англии во Франции.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английских владений
</a:t>
            </a:r>
            <a:pPr algn="l" indent="0" marL="0">
              <a:lnSpc>
                <a:spcPct val="115000"/>
              </a:lnSpc>
              <a:buNone/>
            </a:pPr>
            <a:r>
              <a:rPr lang="en-US" sz="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войны Англия утратила почти все территории на французской земле, кроме стратегически важного порта Кале, что укрепило статус Франции как доминирующего государства.
</a:t>
            </a:r>
            <a:endParaRPr lang="en-US" sz="14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войны для Франции и Англии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обрела внутреннюю стабильность и усилила монархическую власть, что позволило восстановить разрушенную экономику и инфраструктуру.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странах произошли значительные социальные преобразования, изменившие взаимоотношения между властью и населением.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сосредоточилась на решении внутренних проблем, что привело к началу Войн Алой и Белой розы в середине XV века.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 конфликт стимулировал развитие национальных государств и укрепление их идентичности на европейской арене.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в культуре и исторической памяти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 художественные отражения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хроники, народные предания и стихи передавали память о героях войны и её ключевых моментах, формируя культурный образ эпохи.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и музеи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и Англии сохранились памятники и музеи, посвящённые Столетней войне, где можно узнать о её истории и значении для обеих стран.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война: эпоха перемен и наследия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древний конфликт кардинально изменил Европу, повлияв на военное дело, политическую структуру и национальное самосознание, определив путь развития континента в наступающем Новом времени.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2026-05-10T13:25:39Z</dcterms:created>
  <dcterms:modified xsi:type="dcterms:W3CDTF">2026-05-10T13:25:39Z</dcterms:modified>
</cp:coreProperties>
</file>