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плоских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чем удивляют плоские черви и почему они так разнообразны.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встречаются в морях, пресных водоёмах, влажной почве и внутри организмов. Их изучение помогает понять приспособления к разным условиям, происхождение паразитизма и важность профилактики болезней.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черви: где живут и зачем их изучают
</a:t>
            </a:r>
            <a:endParaRPr lang="en-US" sz="287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плоских червей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Сплюснутое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плоских червей уплощено в спинно-брюшном направлении. Такая форма облегчает движение в воде, на дне водоёмов или внутри тела хозяина.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кровеносной и дыхательной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питательные вещества распространяются по телу главным образом через поверхность и внутренние ткани. Поэтому у плоских червей нет специальных органов для дыхания и кровообращения.
</a:t>
            </a:r>
            <a:endParaRPr lang="en-US" sz="1589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 лучше развиты органы чувств и движения, а у паразитов многие органы упрощены или утрачены, потому что их образ жизни требует других приспособлений.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Двусторонняя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и левая половины тела у них сходны, поэтому можно выделить передний и задний конец. Это связано с более активным и направленным движением.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среди плоских червей особенно многочисленны паразитические формы, связанные с жизнью в организме хозяина.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успешнее приспособление к паразитизму, тем больше видов оказалось в этих классах.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примерные значения числа видов по классам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плоских червей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1968"/>
            <a:ext cx="4151400" cy="14835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каждого класса связано со способом жизни и особенностями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 сохраняются органы движения и питания, а у паразитов развиваются приспособления для прикрепления и размножения.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классов плоских червей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 — свободноживущий плоский червь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встречаются в пресной воде и во влажных укрытиях. Им нужны места, где легко сохраняется влага и где можно добывать мелкую пищу.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Планария скользит благодаря ресничкам и сокращениям кожно-мускульного мешка. Такое движение помогает ей плавно перемещаться по дну и листьям водных растений.
</a:t>
            </a:r>
            <a:endParaRPr lang="en-US" sz="1328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передвигается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планарии есть светочувствительные глазки. Они помогают различать освещённые и тёмные участки, что важно для поиска подходящего места и избегания опасности.
</a:t>
            </a:r>
            <a:endParaRPr lang="en-US" sz="1188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переваривается в разветвлённой кишке, которая распределяет питательные вещества по телу. Это особенно важно, потому что у планарии нет кровеносной системы.
</a:t>
            </a:r>
            <a:endParaRPr lang="en-US" sz="1237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регенерация планарий привлекает учёных
</a:t>
            </a:r>
            <a:endParaRPr lang="en-US" sz="2581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способны заново отращивать утраченные участки тела. Даже небольшой фрагмент может дать начало новому организму, если в нём сохранились нужные клетки.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частей тела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планарий, чтобы понять, как клетки делятся, специализируются и восстанавливают ткани. Это помогает лучше разобраться в общих законах развития живых организмов.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для исследований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способность связана с большим числом клеток, которые могут делиться и превращаться в разные ткани. Благодаря этому планарии быстро восстанавливают повреждения и сохраняют жизнеспособность.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резерв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печёночного сосальщика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хозяев и путь заражения через воду, моллюска и растения.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и вред для организма
</a:t>
            </a:r>
            <a:endParaRPr lang="en-US" sz="2836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поселяется в желчных протоках печени. Там он мешает нормальному движению желчи и повреждает ткани, создавая условия для нарушений пищеварения.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может сопровождаться слабостью, болями в правом подреберье и общим ухудшением самочувствия. Симптомы связаны с тем, что страдает работа печени и желчевыводящих путей.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проявляется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представляют вода и растения, на которых находятся личинки паразита. Если человек или животное употребляют их без обработки, риск заражения возрастает.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заражения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 опасен не только для человека, но и для сельскохозяйственных животных. Болезнь снижает здоровье и может наносить ущерб хозяйству.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677" y="1203150"/>
            <a:ext cx="1727746" cy="165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402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Головка, которая удерживает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бычьего цепня передний конец тела образует головку с присосками. С их помощью паразит крепко удерживается на стенке кишечника человека и не смещается вместе с пищей. Такое строение позволяет ему долго жить внутри хозяина и получать необходимые вещества через поверхность тела.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тело из члеников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головкой следует шейка, а дальше — множество члеников, из которых складывается длинное тело червя. Каждый членик участвует в размножении, поэтому паразит может очень быстро увеличивать число потомков. У взрослой особи длина тела может достигать нескольких метров.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цепень: строение паразита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паразиту не только удерживаться в кишечнике хозяина, но и быстро расселяться через яйца и личинки.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размножение и закрепление в организме хозяина; именно они обеспечивают выживание и распространение ленточных червей.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обобщающая схема по признакам ленточных червей.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ленточные черви успешно живут как паразиты
</a:t>
            </a:r>
            <a:endParaRPr lang="en-US" sz="23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 путь заражения эхинококком
</a:t>
            </a:r>
            <a:endParaRPr lang="en-US" sz="2707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паразита попадают во внешнюю среду с фекалиями собак и других окончательных хозяев, а затем загрязняют воду, пищу и предметы.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заражения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в организм человека личинки разносятся по органам и образуют пузырьки, чаще всего в печени и лёгких, постепенно нарушая их работу.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Эхинококкоз может долго не давать ярких признаков, поэтому человек обращается за помощью поздно, когда личиночные образования уже заметно увеличиваются.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течение болезни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продукты и привычки связаны с риском заражения плоскими червями и какие меры снижают 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паразиты попадают в организм через пищу, воду и грязные руки, поэтому профилактика основана на гигиене и правильной обработке продуктов.
</a:t>
            </a:r>
            <a:endParaRPr lang="en-US" sz="145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 и профилактика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плоские черви приспособились к среде обитания
</a:t>
            </a:r>
            <a:endParaRPr lang="en-US" sz="2429" dirty="0"/>
          </a:p>
        </p:txBody>
      </p:sp>
      <p:sp>
        <p:nvSpPr>
          <p:cNvPr id="8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планарий и других свободноживущих видов лучше развиты органы чувств и движение. Это помогает им находить добычу, избегать опасности и быстро реагировать на изменения среды.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червей усиливаются присоски, крючья, плотные покровы и способность к размножению. Такие признаки помогают удерживаться в организме хозяина и не погибать внутри него.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системы органов упрощаются, другие становятся более важными. Так строение тела отражает условия жизни: в воде нужно активно двигаться, а в организме хозяина — закрепляться и питаться.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плоских червей связаны с очень разными условиями: от открытой воды до внутренних органов животных и 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выражен паразитизм, тем теснее связь червей с организмом хозяина и его пищевыми цепями.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по примерам планарий, сосальщиков и ленточных червей.
</a:t>
            </a:r>
            <a:endParaRPr lang="en-US" sz="126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разных плоских червей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Листовидная планария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планария выглядит как тонкий листок и легко скользит по дну или влажной поверхности. Такая форма тела помогает ей двигаться, прятаться и находить пищу в спокойной среде.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из члеников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и другие ленточные черви выглядят совсем иначе: их тело длинное, узкое и разделено на многочисленные членики. Это не просто внешняя особенность, а важное приспособление к жизни внутри хозяина.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 способу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плоского червя форма тела связана с его образом жизни. Свободноживущим видам нужна подвижность, а паразитам — удержание, защита и возможность производить много потомства.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 формы тела
</a:t>
            </a:r>
            <a:endParaRPr lang="en-US" sz="29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биологии: типичный цикл плоских червей со сменой хозяев.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плоских червей в природе и жизни человека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плоские черви служат пищей для рыб, насекомых и других животных. Они участвуют в передаче энергии между организмами в водных и влажных экосистемах.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состояния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чувствительны к загрязнению воды и могут использоваться как индикаторы состояния водоёмов. По их присутствию судят о качестве среды и степени её благополучия.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черви вызывают болезни людей и домашних животных. Из-за этого снижается здоровье, продуктивность скота и возрастает ущерб сельскому хозяйству.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многообразия плоских червей
</a:t>
            </a:r>
            <a:endParaRPr lang="en-US" sz="2657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свободноживущих форм развиваются органы движения и чувств, потому что им нужно искать пищу, ориентироваться в среде и избегать опасности.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жизни в организме хозяина привёл к появлению присосок, крючьев и плотных покровов. Эти признаки помогают удерживаться и защищаться.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паразитов особенно важно производить много потомства. Поэтому у них развиваются очень высокая плодовитость и сложные жизненные циклы с несколькими стадиями.
</a:t>
            </a:r>
            <a:endParaRPr lang="en-US" sz="138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группе сочетаются простые свободноживущие формы и сильно специализированные паразиты. Такое различие и создаёт большое видовое разнообразие.
</a:t>
            </a:r>
            <a:endParaRPr lang="en-US" sz="13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 что отличает плоских червей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черви имеют общие признаки строения, но живут по-разному: одни свободно обитают в воде, а другие приспособились к жизни в организме хозяина, что и определяет их разнообразие.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2026-05-31T20:05:00Z</dcterms:created>
  <dcterms:modified xsi:type="dcterms:W3CDTF">2026-05-31T20:05:00Z</dcterms:modified>
</cp:coreProperties>
</file>