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правило без ошибок и путаницы в суффиксах.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 и ё после шипящих в суффиксах страдательных причастий прошедшего времени
</a:t>
            </a:r>
            <a:endParaRPr lang="en-US" sz="22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часто встречается в учебных и художественных текстах. Ошибки появляются, когда путают е и ё, неверно определяют часть речи или не выделяют суффикс. Особенно важны модели -ённ-, -енн-, -онн- и -т-.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4570" y="1845400"/>
            <a:ext cx="121688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страдательные причастия прошедшего времени
</a:t>
            </a:r>
            <a:endParaRPr lang="en-US" sz="2308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называют признак предмета через действие, которое над ним совершено: построенный дом, решённая задача, освещённая улица.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образуются от глаголов и сохраняют их значение. Именно исходный глагол помогает понять, как устроено слово и какой суффикс в нём пишется.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отвечают на вопросы какой? какая? какое? какие? Они показывают не просто качество, а признак, связанный с действием в прошлом.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причастий часто бывают зависимые слова: решённая учеником задача, освещённая фонарями улица. Это помогает отличить их от других словоформ.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 признаке, возникшем после действия в прошлом. Поэтому форма тесно связана с результатом действия и грамматически относится к причастию.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суффиксе пишется ё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шипящей в суффиксе причастия под ударением пишется ё: решённый, вооружённый, освещённый. Буква показывает ударный звук и закреплена орфографической нормой.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 только на всю форму слова, но и на его строение. Именно суффикс -ённ- помогает увидеть, почему пишется ё, а не е.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решённый и освещённый ударение падает на нужную гласную в суффиксе. Поэтому выбор буквы определяется правилом, а не звучанием на слух.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морфемы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вами шипящая и ударный суффикс, сначала найдите корень, затем суффикс. Такая проверка снижает риск ошибки и помогает писать уверенно.
</a:t>
            </a:r>
            <a:endParaRPr lang="en-US" sz="10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суффиксе пишется 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суффиксе страдательного причастия после шипящей ударение не падает на эту гласную, пишется е: выжженный, скошенный, пораженный.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ориентируемся только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звучанию такие слова могут казаться похожими на формы с ё. Но на письме решает правило, поэтому важно проверять ударение и состав слова.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исходный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соотнести с глаголом, от которого оно образовано: выжечь — выжженный, скосить — скошенный. Это помогает увидеть правильную морфему.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с краткой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возникают, когда причастие сравнивают с другой формой слова. Чтобы не ошибиться, нужно определять именно полную страдательную форму прошедшего времени.
</a:t>
            </a:r>
            <a:endParaRPr lang="en-US" sz="10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 е и ё в причастиях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ударение и суффикс влияют на выбор буквы.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 связано с ударным суффиксом, а е — с безударной позицией; решающими остаются часть речи и ударение.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орфограммы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букву в суффиксе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определении части речи, ударения и исходного глагола.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в этой орфограмме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-ённ-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чаще всего связан с написанием ё под ударением: решённый, вооружённый, освещённый. Он помогает увидеть связь между произношением и правилом.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-енн-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после шипящей обычно пишется е: выжженный, скошенный, пораженный. Здесь важно смотреть на слово целиком, а не на отдельную букву.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-онн-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тоже встречается в школьных примерах и помогает понять, что орфограмма зависит от строения слова. Главное — определить причастную форму и место ударения.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-т-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встречаются причастия с суффиксом -т-. Они тоже относятся к теме, но при проверке по-прежнему нужно сначала определить часть речи и исходный глагол.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написания встречаются чаще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две основные модели соперничают между собой по частоте употребления.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урока приходится на противопоставление -ённ- и -енн-; формы на -т- встречаются реже и требуют отдельного внимания.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наблюдения по орфограмме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Запоминаемые примеры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Решённый: ударение подсказывает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слово можно разбирать по шагам: шипящая, затем суффикс и место ударения. В слове решённый ударение падает на суффикс, поэтому сразу видно букву ё. Такой пример удобно сравнивать с другими формами, где правило работает иначе.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Освещённый: важна 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показывает, как слово связывается с исходным глаголом осветить. Ударная позиция в суффиксе сохраняет букву ё, а рядом можно отметить шипящую перед суффиксом. Это помогает запомнить написание не как исключение, а как закономерность.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Вооружённый: одно правило, 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вооружённый видно, что правило действует и в более длинных словах. Ударение остаётся на суффиксе, а выбор буквы не зависит от длины слова. Такой образец учит быстро находить нужную морфему и не отвлекаться на внешнюю форму.
</a:t>
            </a:r>
            <a:endParaRPr lang="en-US" sz="93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Выжженный: проверка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выжженный показывает другую модель: буква е пишется, когда ударение не падает на суффикс. Сравнение с решённый и освещённый делает различие особенно заметным. Это удобный пример для запоминания и самопроверки на уроке.
</a:t>
            </a:r>
            <a:endParaRPr lang="en-US" sz="9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ошибки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букву на слух и получают формы вроде «решоный» или «освещоный». В этой орфограмме звучание обманчиво: правильное написание определяется правилом, а не произношением.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исходный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проверка начинается с исходного глагола: решить, осветить, выжечь. Если опустить этот шаг, легко ошибиться в написании и не заметить, почему в слове появляется е или ё.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не выделяют суффикс целиком и не замечают, что после шипящей стоит именно нужная морфема. Без морфемного разбора легко перепутать орфограмму и написать слово неверно.
</a:t>
            </a:r>
            <a:endParaRPr lang="en-US" sz="1092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принимают за прилагательное или краткую форму и выбирают букву без опоры на правило. Поэтому важно определить, обозначает ли слово признак по действию и связано ли оно с глаголом.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 верно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типичные ошибки и запомнить правильное написание причастий после шипящих.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выбор буквы связан не только со звучанием, но и с ударением в суффиксе причастия.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орфограммы «е и ё после шипящих в суффиксах страдательных причастий прошедшего времени»
</a:t>
            </a:r>
            <a:endParaRPr lang="en-US" sz="6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исходный глагол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установи, от какого глагола образовано слово. Для решённый это решить, для выжженный — выжечь, для освещённый — осветить. Без этой связи правило применять трудно.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корень и суффикс причастия с формой глагола. Такой приём помогает увидеть, почему в слове сохраняется нужная морфема и почему произношение не всегда совпадает с написанием.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исходный глагол найден, легче определить букву в суффиксе и избежать случайной ошибки. При сомнении полезно свериться со словарём, особенно когда слово редко встречается в тексте.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 безударные варианты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основные модели, которые школьники встречают в упражнениях и диктантах по этой орфограмме.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 — формы с ё и с е; именно они чаще всего требуют внимательной проверки ударения и суффикса.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дата не требуется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прошедшего времени указывает на признак по действию: предмет кем-то построен, освещён или решён. Обычно такое слово связано с глаголом и отвечает на вопрос какой?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слова, уточняющие действие, перед нами чаще всего причастие: решённая учеником задача, освещённая фонарями улица. Зависимые слова помогают распознать форму и выбрать нужную орфограмму.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постоянное качество предмета: зелёный лист, горячий чай, тяжёлая сумка. В таких словах нет связи с действием, поэтому правило о е и ё здесь не применяется.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букву в суффиксе причастия без ошибок.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примеры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 глаголом решить. Под ударением в суффиксе слышится и пишется ё, поэтому правильная форма помогает быстро запомнить правило на знакомом примере.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877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важно увидеть шипящую перед суффиксом и ударную позицию. Написание с ё показывает, что орфограмма работает по правилу, а не по произношению.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753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полезно сопоставить слово с исходным глаголом вооружить. Такая проверка учит видеть морфемы целиком и не терять суффикс при разборе слова.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642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удобно использовать для тренировки: в нём есть шипящая, ударный суффикс и связь с глаголом осветить. Все признаки сразу подтверждают написание с ё.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549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Выжженный и пораженный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показывают разные модели: в одном случае пишется е, в другом — тоже е, если ударение не падает на нужную гласную. Сравнение помогает не путать похожие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полной и краткой формы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 одну основу, но разные грамматические формы, поэтому на письме важно не смешивать их окончания и суффиксы.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 связаны по значению, но требуют отдельной проверки орфограммы в каждом случае.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пары по теме; дата не требуется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правила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относится ли слово к страдательному причастию прошедшего времени. Это главный шаг: именно причастие подчиняется правилу выбора е или ё после шипящих в суффиксе.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шипящую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какая буква стоит перед суффиксом: ж, ш, ч или щ. Именно после этих согласных действует орфограмма, поэтому без этого признака проверить написание нельзя.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ударение падает на суффикс, пишется ё: решённый, освещённый. Когда суффикс без ударения, обычно пишется е: выжженный, пораженный. Ударение — ключ к правильному выбору.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вспомнить исходный глагол и, если нужно, свериться со словарём. Такой способ особенно полезен там, где слово пишется не так, как слышится на слух.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правильно, если идём по шагам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е и ё после шипящих в причастиях становится понятным, если действовать последовательно: определить часть речи, выделить суффикс, проверить ударение и сопоставить слово с исходным глаголом.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2026-05-28T17:20:57Z</dcterms:created>
  <dcterms:modified xsi:type="dcterms:W3CDTF">2026-05-28T17:20:57Z</dcterms:modified>
</cp:coreProperties>
</file>