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тундры: Мурманск и Нарьян-Мар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северных города, где люди живут, работают и строят жизнь рядом с тундрой.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 — холодная природная зона с коротким летом, ветрами и мерзлыми почвами. Здесь города возникают редко: нужны море, река или важный путь, чтобы было проще строить, снабжать жителей и развивать работу.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тундра подходит не для всех городов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Мурманск: северные ворота России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825625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Мурманск появился в 1916 году как портовый центр на севере России. Его развитие сразу было связано с морем, снабжением и обслуживанием судов, что определило роль города на десятилетия вперёд.
</a:t>
            </a:r>
            <a:endParaRPr lang="en-US" sz="1323" dirty="0"/>
          </a:p>
        </p:txBody>
      </p:sp>
      <p:sp>
        <p:nvSpPr>
          <p:cNvPr id="11" name="Text 3"/>
          <p:cNvSpPr txBox="1"/>
          <p:nvPr/>
        </p:nvSpPr>
        <p:spPr>
          <a:xfrm>
            <a:off x="5476728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северный город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 Мурманске живёт более 260 тысяч человек. Для города за Полярным кругом это очень много, поэтому он входит в число крупнейших населённых пунктов российского Севера.
</a:t>
            </a:r>
            <a:endParaRPr lang="en-US" sz="1323" dirty="0"/>
          </a:p>
        </p:txBody>
      </p:sp>
      <p:sp>
        <p:nvSpPr>
          <p:cNvPr id="12" name="Text 4"/>
          <p:cNvSpPr txBox="1"/>
          <p:nvPr/>
        </p:nvSpPr>
        <p:spPr>
          <a:xfrm>
            <a:off x="1825625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Мурманск важен для рыболовства, судоходства и ремонта кораблей. Через его порт проходят грузы, которые нужны северным районам, а также товары и техника для дальних арктических территорий.
</a:t>
            </a:r>
            <a:endParaRPr lang="en-US" sz="1323" dirty="0"/>
          </a:p>
        </p:txBody>
      </p:sp>
      <p:sp>
        <p:nvSpPr>
          <p:cNvPr id="13" name="Text 5"/>
          <p:cNvSpPr txBox="1"/>
          <p:nvPr/>
        </p:nvSpPr>
        <p:spPr>
          <a:xfrm>
            <a:off x="5476728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Арктики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часто называют главным морским центром российского Арктического побережья. Его значение связано не только с портом, но и с тем, что он помогает связывать северные территории с остальной страной.
</a:t>
            </a:r>
            <a:endParaRPr lang="en-US" sz="132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1704" y="0"/>
            <a:ext cx="308074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Мурманск на берегу Кольского залива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06764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гавань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Мурманск стоит на берегу глубокого Кольского залива Баренцева моря. Такое расположение удобно для морского порта, потому что суда могут заходить сюда даже в холодный сезон.
</a:t>
            </a:r>
            <a:endParaRPr lang="en-US" sz="1396" dirty="0"/>
          </a:p>
        </p:txBody>
      </p:sp>
      <p:sp>
        <p:nvSpPr>
          <p:cNvPr id="9" name="Text 3"/>
          <p:cNvSpPr txBox="1"/>
          <p:nvPr/>
        </p:nvSpPr>
        <p:spPr>
          <a:xfrm>
            <a:off x="306764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незамерзающий порт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залив очень редко покрывается льдом полностью. Благодаря этому порт работает почти круглый год, а Мурманск сохраняет важное значение для морских перевозок и снабжения.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30553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пейзаж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Панорама города обычно включает корабли, краны, воду, сопки и дома на берегу. Такой вид хорошо показывает, что Мурманск — это одновременно морской и северный город.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030553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Транспортный узел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выходу к морю город стал важным пунктом для перевозки грузов и людей. Здесь соединяются морской транспорт, городская жизнь и обслуживание арктических маршрутов.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насколько Мурманск крупнее Нарьян-Мара по численности жителей и масштабу городской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Мурманск — большой портовый центр, а Нарьян-Мар — небольшая административная столица; обе роли важны для Севера.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справочные данные о численности населения; округление по актуальным публичным источникам.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 и роли городов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Мурманска: почему порт не замерзает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49675" y="1169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течение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климат Мурманска влияет Северо-Атлантическое течение. Оно делает зиму мягче, чем можно ожидать так далеко на севере, и помогает морю дольше оставаться свободным ото льда.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49675" y="2723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зима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 городе всё равно долгая, снежная и ветреная. Жителям нужно привыкать к холоду, тёмным месяцам и частым перепадам погоды, особенно в прибрежной зоне.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83600" y="1169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ночь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Мурманске бывает полярная ночь, когда солнце долго не поднимается над горизонтом. Это влияет на режим дня, учёбу, настроение и привычки горожан.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83600" y="2723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наступает полярный день: солнце почти не заходит, и светлое время длится очень долго. Это редкая особенность, которая сильно отличает город от большинства других.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2262104"/>
            <a:ext cx="4328400" cy="10375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сравнить два северных города по времени появления, численности жителей, роли и природным условиям.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Мурманск больше и сильнее связан с морем, а Нарьян-Мар меньше по размеру, но важен как административный центр.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справочные данные; округление по публичным источникам.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Мурманск и Нарьян-Мар: основные различия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2451" y="1639059"/>
            <a:ext cx="280626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02051" y="1639059"/>
            <a:ext cx="280626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2451" y="3348634"/>
            <a:ext cx="280626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302051" y="3348634"/>
            <a:ext cx="280626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Нарьян-Мар: столица Ненецкого округа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реке Печоре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Нарьян-Мар расположен на реке Печоре, недалеко от её выхода к Баренцеву морю. Это положение было важным для связи города с окружающими северными территориями.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Нарьян-Мар пришло из ненецкого языка и означает «красный город». Оно подчёркивает связь города с культурой коренного народа Севера.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является столицей Ненецкого автономного округа. Здесь находятся органы управления, которые отвечают за жизнь региона, а также школы, учреждения культуры и службы.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небольшой размер, Нарьян-Мар остаётся центром повседневной жизни округа. В нём сосредоточены важные учреждения, работа и основные услуги для жителей.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1704" y="0"/>
            <a:ext cx="308074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Нарьян-Мар зимой: жизнь в условиях сурового Севера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06764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морозы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 Нарьян-Маре часто стоят сильные морозы, дуют ветры и идут снегопады. Это делает улицы особенно суровыми и требует тёплой одежды и внимательности.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06764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лето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здесь недолгое, но в это время появляются трава, мхи и лишайники. День становится очень длинным, и северная природа быстро оживает после холодов.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30553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город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Нарьян-Мара характерны низкие дома, компактная застройка и спокойный ритм жизни. Такой вид помогает увидеть, как люди приспосабливаются к условиям Крайнего Севера.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030553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тепло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фасады и тёплая одежда людей делают зимний пейзаж живее. Эти детали показывают, что даже в холодном климате город остаётся уютным и обжитым.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северные города тундры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о климате, транспорте и городской жизни Мурманска и Нарьян-Мара.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связь с остальной Россией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26261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дорога в Мурманск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Мурманск связан с центральной Россией железной дорогой, что позволяет регулярно доставлять людей, грузы и оборудование, несмотря на расстояния и северную погоду.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28546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путь через порт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Круглогодичная работа порта делает город важным морским узлом: сюда приходят суда с грузами, рыбой и техникой для северных районов.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46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и зимники Нарьян-Мара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Нарьян-Мар опирается на авиацию, речной транспорт и зимние дороги, которые появляются только при устойчивом морозе и помогают связать округ с другими территориями.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6038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цена перевозок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обоих городах доставка товаров сложнее и дороже, чем на юге страны, потому что большие расстояния, ветер и ледовые условия часто нарушают привычные маршруты.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обоих городов зависит от транспорта, но в одном случае ведущую роль играет море, а в другом — управление и обслуживание округа.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Мурманск сильнее связан с портом и морской индустрией, а Нарьян-Мар — с административными и сервисными функциями.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материалам презентации; условная оценка роли отраслей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работу жителям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4984" y="1326700"/>
            <a:ext cx="2940232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вокруг городов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843575" y="1179675"/>
            <a:ext cx="23544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растительность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тундре преобладают мхи, лишайники и низкие кустарники. Из-за холода и короткого лета растения растут медленно, а высокие деревья почти не образуются.
</a:t>
            </a:r>
            <a:endParaRPr lang="en-US" sz="1218" dirty="0"/>
          </a:p>
        </p:txBody>
      </p:sp>
      <p:sp>
        <p:nvSpPr>
          <p:cNvPr id="12" name="Text 3"/>
          <p:cNvSpPr txBox="1"/>
          <p:nvPr/>
        </p:nvSpPr>
        <p:spPr>
          <a:xfrm>
            <a:off x="4054484" y="2265375"/>
            <a:ext cx="23544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Севера
</a:t>
            </a:r>
            <a:pPr algn="l" indent="0" marL="0">
              <a:lnSpc>
                <a:spcPct val="100000"/>
              </a:lnSpc>
              <a:buNone/>
            </a:pPr>
            <a:r>
              <a:rPr lang="en-US" sz="7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этих мест характерны северные олени, песцы, водоплавающие птицы и рыба северных морей. Животные приспособлены к холоду, ветрам и длительному снежному сезону.
</a:t>
            </a:r>
            <a:endParaRPr lang="en-US" sz="1230" dirty="0"/>
          </a:p>
        </p:txBody>
      </p:sp>
      <p:sp>
        <p:nvSpPr>
          <p:cNvPr id="13" name="Text 4"/>
          <p:cNvSpPr txBox="1"/>
          <p:nvPr/>
        </p:nvSpPr>
        <p:spPr>
          <a:xfrm>
            <a:off x="4272205" y="3351075"/>
            <a:ext cx="23544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Хрупкая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вмешательство в тундру заметно надолго: следы техники, колеи и мусор долго не исчезают. Поэтому здесь особенно важно бережное отношение к ландшафту.
</a:t>
            </a:r>
            <a:endParaRPr lang="en-US" sz="1285" dirty="0"/>
          </a:p>
        </p:txBody>
      </p:sp>
      <p:sp>
        <p:nvSpPr>
          <p:cNvPr id="14" name="Text 5"/>
          <p:cNvSpPr txBox="1"/>
          <p:nvPr/>
        </p:nvSpPr>
        <p:spPr>
          <a:xfrm>
            <a:off x="6483368" y="1179675"/>
            <a:ext cx="23544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тундра ненадолго оживает: появляются зелёные пятна, цветы и активные птицы. Однако уже через короткое время природа снова возвращается к холодному состоянию.
</a:t>
            </a:r>
            <a:endParaRPr lang="en-US" sz="1192" dirty="0"/>
          </a:p>
        </p:txBody>
      </p:sp>
      <p:sp>
        <p:nvSpPr>
          <p:cNvPr id="15" name="Text 6"/>
          <p:cNvSpPr txBox="1"/>
          <p:nvPr/>
        </p:nvSpPr>
        <p:spPr>
          <a:xfrm>
            <a:off x="6694277" y="2265375"/>
            <a:ext cx="23544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пейзаж
</a:t>
            </a:r>
            <a:pPr algn="l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Окрестности Мурманска и Нарьян-Мара выглядят просторно и сурово: открытое небо, вода, каменистые берега и бескрайние пространства подчёркивают особый характер Севера.
</a:t>
            </a:r>
            <a:endParaRPr lang="en-US" sz="11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60311" y="1508125"/>
            <a:ext cx="2129203" cy="1984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390" y="1508125"/>
            <a:ext cx="2129203" cy="1984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490" y="1508125"/>
            <a:ext cx="2129203" cy="1984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Ненецкий уклад рядом с городом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Нарьян-Маре северные традиции видны в повседневной жизни и праздниках. Оленеводство, национальная одежда, орнаменты и уважение к природе напоминают, что культура здесь тесно связана с тундрой и сезонными перемещениями.
</a:t>
            </a:r>
            <a:endParaRPr lang="en-US" sz="963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профессия Мурманска
</a:t>
            </a:r>
            <a:pPr algn="ctr" indent="0" marL="0">
              <a:lnSpc>
                <a:spcPct val="100000"/>
              </a:lnSpc>
              <a:buNone/>
            </a:pPr>
            <a:r>
              <a:rPr lang="en-US" sz="6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Мурманск живёт ритмом порта: к причалам подходят суда, на берегу работают рыбаки и портовики, а рядом заметны предприятия судоремонта. Городская среда здесь неотделима от моря и труда людей на причалах.
</a:t>
            </a:r>
            <a:endParaRPr lang="en-US" sz="1058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Север в деталях
</a:t>
            </a:r>
            <a:pPr algn="ctr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улицах обоих городов можно увидеть сочетание современных домов и северного быта: тёплую одежду, яркие фасады, практичный транспорт и людей, которые умеют жить в непростом климате, сохраняя свои традиции.
</a:t>
            </a:r>
            <a:endParaRPr lang="en-US" sz="1023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северные традиции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526629"/>
            <a:ext cx="4296900" cy="171244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море, река и удалённость влияют на погоду и бытовые условия в двух северных городах.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Мурманск смягчается морским влиянием, а Нарьян-Мар сильнее ощущает континентальный холод; при этом оба города требуют надёжного отопления и защиты от ветра.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климатических особенностей по материалам презентации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особенности городов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города важны для Арктики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58700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опорный пункт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Мурманск поддерживает судоходство, рыбную промышленность и снабжение северных территорий. Его порт помогает Арктике оставаться связанной с остальной страной и работать круглый год.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729575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Административный центр округа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Нарьян-Мар управляет большим и малонаселённым регионом, где поселения далеко друг от друга. Здесь сосредоточены органы власти, школы, больницы и основные службы округа.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600450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людей и 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города делают жизнь на Севере более устойчивой: обеспечивают транспорт, образование, работу и обмен товарами. Без таких центров освоение Арктики было бы значительно сложнее.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 решения северной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жители Мурманска и Нарьян-Мара приспосабливаются к климату, расстояниям и условиям тундры.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Севера одновременно привлекают красотой и требуют готовности к холоду, ветру и долгой зиме.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тундре даёт сильные впечатления и близость к природе, но удобна только при хорошей подготовке и надёжной инфраструктуре.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сравнение по материалам презентации; условная оценка преимуществ и трудностей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трудности жизни в тундре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северных города показывают разные, но одинаково важные способы жизни в Арктике.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различаются по размеру и функциям, но оба помогают людям работать, учиться и сохранять связь с остальной Россией в сложных природных условиях.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материалам презентации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которые умеют жить на Севере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Мурманск и Нарьян-Мар показывают, как северные города развиваются в суровом климате, сохраняя работу, культуру и связь с другими регионами России.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2026-06-02T10:29:23Z</dcterms:created>
  <dcterms:modified xsi:type="dcterms:W3CDTF">2026-06-02T10:29:23Z</dcterms:modified>
</cp:coreProperties>
</file>