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лирика: поэзия внутреннего голоса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где тишина говорит о самом главном.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лирика в литературе XX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усиливается в 1950–1970-х годах, когда поэзия обращается от громкой риторики к личной памяти, повседневности и духовной устойчивости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термин «тихая лирика»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поэзия, где важнее тонкость переживания, чем внешняя эффектность: смысл рождается из интонации, паузы и недосказанности.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обычно одно чувство, воспоминание, созерцание природы или момент внутреннего выбора, раскрытый без лишнего нажима.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язык естественен и доверителен: стих звучит как живой голос человека, который размышляет спокойно и точно.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мира в тихой лирике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пространство смысла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здесь не служит простым фоном. Север, поле, снег, река или вечер помогают увидеть внутреннее состояние лирического героя через узнаваемую деталь.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дорога и тишина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дома, окна, огня в избе и зимней дороги создают ощущение памяти и доверия. Через них мир стихотворения становится камерным и очень личным.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мотивы тихой лирики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тихой лирики редко разворачиваются внешне; главная драматургия происходит в памяти, созерцании и внутреннем диалоге.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память задают основу этого направления, а остальные мотивы уточняют личный и нравственный масштаб переживания.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тематики тихой лирики по материалам школьного курса литературы; точные статистические данные не приводятся.
</a:t>
            </a:r>
            <a:endParaRPr lang="en-US" sz="8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обычно строятся на коротких и средних строках, где простая лексика создаёт ощущение естественной, почти разговорной речи.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не бросается в глаза и не отвлекает от смысла; она поддерживает спокойное движение мысли и мягкий ритм текста.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основана на плавности: мягкие согласные, повтор гласных и негромкая мелодика усиливают впечатление внутренней сосредоточенности.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эффект возникает не из декларации, а из точной детали, сдержанности и скрытого напряжения, которое не переходит в пафос.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интонация и язык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тихой лирики в русской поэзии XX 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авторы приходят к камерному лиризму через свои темы и интонации.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путь, но всех объединяют сдержанность, внимание к внутренней жизни и отказ от громкой декларативности.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Стихотворное наследие Николая Рубцова, Анатолия Жигулина и Юрия Левитанского; обобщение по материалам школьной литературы.
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память о доме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Рубцова деревенский пейзаж не просто изображён, а пережит как часть личной судьбы. Дом, дорога и зимний простор становятся знаками утраты и возвращения, а простая речь делает это чувство особенно достоверным.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Сиротство и духовная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Рубцова тихая печаль не переходит в отчаяние: за ней слышится поиск опоры в родной земле, природе и памяти. Его лирика соединяет хрупкость человека с высокой внутренней собранностью.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Рубцов: голос северной тишины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тихая лирика близка старшеклассникам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говорят о переживаниях, знакомых подростку: одиночестве, сомнении, надежде и поиске себя. Поэтому текст воспринимается не как урок, а как честный разговор.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семьи, детства и родного места помогают увидеть, как формируется чувство опоры. Для старшеклассников это связано с вопросом, где человек находит внутреннюю устойчивость.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Доверительный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тихой лирике нет назидательности и громких призывов. Лирический голос звучит спокойно, поэтому читатель легче принимает сложные мысли как личное откровение.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учат замечать связь между чувством и ответственностью. Подростку важно видеть, что внутреннее решение в поэзии не менее значимо, чем внешнее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смысл в тихой лирике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внешней детали к внутреннему выводу и тихому финалу.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без громких лозунгов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тихой лирике раскрывается через точные бытовые и природные детали: тропинку, избу, реку, снег, деревенскую улицу. Именно они создают ощущение живой, узнаваемой памяти.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стране здесь выражена не призывом, а личной привязанностью к месту детства, семейной истории и привычному пейзажу. Тон стихов доверительный, почти разговорный.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оказывается малая родина — пространство, где соединяются природа, человеческая жизнь и чувство преемственности. Через неё поэт говорит о родине как о внутренней опоре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диапазон тихой лирики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состояния, связанные с памятью и тихим размышлением; они формируют характерную интонацию этой поэзии.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грусть и ностальгия доминируют, потому что именно через них чаще всего раскрываются память, время и внутреннее равновесие.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и литературоведческого описания тихой лирики
</a:t>
            </a:r>
            <a:endParaRPr lang="en-US" sz="9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собеседник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откликается на чувство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река, снег и вечер в тихой лирике не просто изображают мир вокруг. Они словно вступают в диалог с героем и помогают выразить его настроение.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года как знак состояния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часто связана с раздумьем, прощанием и памятью, а зима — с тишиной и сосредоточенностью. Природный цикл подсказывает, как меняется внутренний мир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тихой лирики с традицией русской поэзии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Тютчева, Фета и позже Блока и Есенина формируется внимание к нюансам чувства, музыкальности стиха и смыслу природной детали как знака внутренней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поэзия сохраняет связь с классикой, но становится более разговорной и близкой к повседневной речи. Лирический опыт человека звучит конкретнее и личнее.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лирика продолжает традицию, усиливая исповедальность, простоту интонации и философскую глубину. Классические мотивы получают современное, жизненно точное звучание.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и громкая лирика: основные различия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типа лирики значимы, но по-разному организуют эмоциональное и смысловое высказывание.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ними связано не с ценностью, а со способом выражения: тихая лирика говорит вполголоса, громкая — открыто и декларативно.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литературоведческих характеристик тихой и гражданской лирики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стихотворения тихой лирики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 темы и образов к интонации и итоговому смыслу текста.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882" y="21911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57" y="21911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557" y="21911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9752" y="2214635"/>
            <a:ext cx="239100" cy="191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художественные приёмы тихой лирики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природного и человеческого усиливает смысл текста. Через сходные конструкции поэт показывает, как пейзаж и чувство отражают друг друга.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интонации помогают удержать главное чувство и создают впечатление внутреннего размышления, которое развивается спокойно и естественно.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Неброские бытовые и природные подробности делают стихотворение убедительным. Именно конкретика помогает передать доверие к памяти и прожитому опыту.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нередко звучит как тихая беседа с собой или с близким человеком. Такая форма сближает поэзию с живой речью и усиливает искренность.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недосказанность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часто возникает между строк: в паузе, намёке, мягком переходе к выводу. Благодаря этому стихотворение сохраняет глубину без прямого нажима.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частотные образы тихой лирики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особенно узнаваемы для читателя и легко связываются с памятью о доме, пути и ожидании.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дорога оказываются ведущими, потому что объединяют мотивы возвращения, разлуки и поиска опоры в мире.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литературоведческий анализ образной системы тихой лирики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тихой лирики для современного читателя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лирика учит замечать малое и слышать тонкие оттенки смысла. Для старшеклассника это важный навык внимательного чтения и вдумчивого отношения к слову.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говорить о сложных чувствах без громких заявлений: об одиночестве, памяти, доме, выборе и ответственности. Такой способ речи кажется особенно честным и человечным.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тихая лирика формирует культуру чувств: развивает эмоциональную чуткость, внутреннюю сосредоточенность и уважение к чужому опыту, не теряя связи с личной жизнью читателя.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лирика: сила сдержанного слова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лирика показывает, что подлинная выразительность рождается из простоты, точности и внутренней честности. Через память, природу и тему дома она говорит о человеке глубоко и убедительно.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2026-05-23T22:13:59Z</dcterms:created>
  <dcterms:modified xsi:type="dcterms:W3CDTF">2026-05-23T22:13:59Z</dcterms:modified>
</cp:coreProperties>
</file>