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«Хождение за три моря»: как купец из Твери увидел далёкий мир
</a:t>
            </a:r>
            <a:endParaRPr lang="en-US" sz="2982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Путешествие, море и удивительные страны глазами Афанасия Никитина.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Афанасий Никитин: купец, который всё записывал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Афанасий Никитин: купец, который всё записывал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Афанасий Никитин жил более 500 лет назад и был купцом из Твери. Он не сочинял сказку, а честно записывал то, что видел сам: города, рынки, моря и жизнь в далёких странах.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началось путешествие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1468 год — выезд из Твери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Афанасий Никитин отправился в путь из родной Твери. Впереди его ждали долгие дороги, незнакомые места и совсем не прогулка, а настоящее испытание.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Плывёт по Волге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купец двигался по Волге. Река вела его к новым землям, но путешествие было медленным, а остановки — долгими и утомительными.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Каспийское море и 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Никитин вышел к Каспийскому морю. Здесь его могли ждать штормы, задержки и трудности, ведь в XV веке дорога была непростой и очень долгой.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через чужие земли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25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Персия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Волги и Каспийского моря Никитин оказался в Персии. Он увидел большие города, шумные рынки и караваны, которые тянулись по дорогам один за другим.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2441121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товары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Путешественника удивляли яркие ткани, пряности и другие диковинные товары. Для русского купца XV века это был совсем незнакомый и очень пёстрый мир.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4612216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обычаи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чужих землях всё было иначе: одежда, еда, язык и правила поведения. Никитин внимательно замечал эти различия и записывал их в свои заметки.
</a:t>
            </a:r>
            <a:endParaRPr lang="en-US" sz="1222" dirty="0"/>
          </a:p>
        </p:txBody>
      </p:sp>
      <p:sp>
        <p:nvSpPr>
          <p:cNvPr id="14" name="Text 5"/>
          <p:cNvSpPr txBox="1"/>
          <p:nvPr/>
        </p:nvSpPr>
        <p:spPr>
          <a:xfrm>
            <a:off x="6783310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Впечатления очевидца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просто смотрел по сторонам, а сравнивал увиденное с русской жизнью. Поэтому его записки помогают нам представить, как сильно отличались далёкие страны.
</a:t>
            </a:r>
            <a:endParaRPr lang="en-US" sz="12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75800" y="122927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жизнь в Индии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Никитин провёл в Индии несколько лет. За это время он успел хорошо узнать страну и записать множество подробностей о её жизни.
</a:t>
            </a:r>
            <a:endParaRPr lang="en-US" sz="1315" dirty="0"/>
          </a:p>
        </p:txBody>
      </p:sp>
      <p:sp>
        <p:nvSpPr>
          <p:cNvPr id="10" name="Text 2"/>
          <p:cNvSpPr txBox="1"/>
          <p:nvPr/>
        </p:nvSpPr>
        <p:spPr>
          <a:xfrm>
            <a:off x="475800" y="213450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и яркие картины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поражали жаркий воздух, необычные животные и большие города. Всё вокруг казалось очень непривычным, будто попал в другой мир.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475800" y="303972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Рынки и 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рынках он видел движение и шум, а во время праздников наблюдал новые обычаи. Эти сцены он описывал особенно внимательно.
</a:t>
            </a:r>
            <a:endParaRPr lang="en-US" sz="1315" dirty="0"/>
          </a:p>
        </p:txBody>
      </p:sp>
      <p:sp>
        <p:nvSpPr>
          <p:cNvPr id="12" name="Text 4"/>
          <p:cNvSpPr txBox="1"/>
          <p:nvPr/>
        </p:nvSpPr>
        <p:spPr>
          <a:xfrm>
            <a:off x="475800" y="394495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дневник путешествия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Страницы о Индии читаются как живой дневник. В них много личных впечатлений, удивления и точных наблюдений человека, который всё видел своими глазами.
</a:t>
            </a:r>
            <a:endParaRPr lang="en-US" sz="1315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в записках путешественника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Афанасия Никитина по морям и странам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путешествия по записям Афанасия Никитина.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книга называется «Хождение»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книга называется «Хождение»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1157900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древности словом «хождение» называли путешествие. Так что название книги сразу подсказывает: перед нами рассказ о дороге, а не выдуманная сказка.
</a:t>
            </a:r>
            <a:endParaRPr lang="en-US" sz="1403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2401643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Записки очевидца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Никитин писал о том, что видел сам. Он отмечал места, события и свои мысли, поэтому текст похож на дорожный дневник внимательного путешественника.
</a:t>
            </a:r>
            <a:endParaRPr lang="en-US" sz="1403" dirty="0"/>
          </a:p>
        </p:txBody>
      </p:sp>
      <p:sp>
        <p:nvSpPr>
          <p:cNvPr id="12" name="Text 5"/>
          <p:cNvSpPr txBox="1"/>
          <p:nvPr/>
        </p:nvSpPr>
        <p:spPr>
          <a:xfrm>
            <a:off x="270000" y="3645397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рассказ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нет волшебников и чудес. Зато есть настоящая жизнь: города, моря, люди и трудный путь, который купец прошёл своими ногами.
</a:t>
            </a:r>
            <a:endParaRPr lang="en-US" sz="140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удивляло путешественника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которые не спят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Никитин попадал в большие и шумные города, где улицы были полны людей, товаров и разговоров. Всё вокруг двигалось и гудело, будто огромный улей. Для человека из Твери это выглядело особенно необычно.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Еда, одежда и обычаи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Путешественника поражали чужие блюда, яркая одежда и непривычные правила поведения. Он замечал каждую мелочь и сравнивал её с русской жизнью. От этого его записи становятся очень живыми и понятными.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Жаркий воздух и новые картины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Индии воздух казался Никитину очень жарким, а вокруг было много незнакомых животных и красочных сцен. Он смотрел внимательно, словно хотел запомнить каждый день своего долгого странствия.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23305"/>
            <a:ext cx="236400" cy="23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23305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46945"/>
            <a:ext cx="236400" cy="189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46995"/>
            <a:ext cx="236400" cy="1891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дальнего пути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имущества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дороге купец мог лишиться денег и товаров. Для путешественника это было тяжёлым ударом, ведь без запасов продолжать путь становилось намного труднее.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и усталость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переходы, жара и нехватка отдыха изматывали Никитина. Он мог чувствовать слабость, но всё равно шёл дальше, потому что дорога не ждала.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далёких странах люди говорили на незнакомых языках. Из-за этого было трудно спрашивать дорогу, покупать товары и просто понимать, что происходит вокруг.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Никитину помогали добрые люди. Такая поддержка была очень важна: она давала силы, когда путь казался слишком длинным и тяжёлым.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в те далёкие времена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Купец в дороге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Никитин путешествовал не ради праздного любопытства, а как купец. Поэтому он особенно внимательно замечал, какие товары встречались на пути и где ими торговали.
</a:t>
            </a:r>
            <a:endParaRPr lang="en-US" sz="1215" dirty="0"/>
          </a:p>
        </p:txBody>
      </p:sp>
      <p:sp>
        <p:nvSpPr>
          <p:cNvPr id="12" name="Text 3"/>
          <p:cNvSpPr txBox="1"/>
          <p:nvPr/>
        </p:nvSpPr>
        <p:spPr>
          <a:xfrm>
            <a:off x="2447733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и пряности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Важными товарами были ткани и пряности. Такие вещи ценились дорого и привлекали торговцев из разных стран, потому что их охотно покупали.
</a:t>
            </a:r>
            <a:endParaRPr lang="en-US" sz="1215" dirty="0"/>
          </a:p>
        </p:txBody>
      </p:sp>
      <p:sp>
        <p:nvSpPr>
          <p:cNvPr id="13" name="Text 4"/>
          <p:cNvSpPr txBox="1"/>
          <p:nvPr/>
        </p:nvSpPr>
        <p:spPr>
          <a:xfrm>
            <a:off x="4625466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 и лошади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этого, перевозили металлы и лошадей. Эти товары были нужны людям для работы, торговли и повседневной жизни, поэтому обмен ими был очень важен.
</a:t>
            </a:r>
            <a:endParaRPr lang="en-US" sz="1215" dirty="0"/>
          </a:p>
        </p:txBody>
      </p:sp>
      <p:sp>
        <p:nvSpPr>
          <p:cNvPr id="14" name="Text 5"/>
          <p:cNvSpPr txBox="1"/>
          <p:nvPr/>
        </p:nvSpPr>
        <p:spPr>
          <a:xfrm>
            <a:off x="6803198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странами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соединяла Русь с другими землями. Благодаря ей люди узнавали о далёких странах, обменивались нужными вещами и строили новые пути общения.
</a:t>
            </a:r>
            <a:endParaRPr lang="en-US" sz="121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выглядели города и люди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Улицы, где всё кипело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Никитин видел шумные улицы, тесные лавки и толпы покупателей. В таких местах жизнь не замирала ни на минуту: кто-то торговал, кто-то спорил о цене, а кто-то спешил по делам с корзиной на плече.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храмы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 внимательно смотрел на дома и храмы, потому что они многое рассказывали о жизни людей. По его записям можно представить, как рядом соседствовали повседневный быт, вера и богатая городская жизнь.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рынки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его удивляли яркая одежда, необычные ткани и богатые рынки. Для русского купца XV века это было как попасть в огромную мастерскую красок, запахов и голосов, где всё казалось новым и диковинным.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к этому времени относятся события «Хождения за три моря»: текст звучит живо, потому что это не выдумка, а личные заметки очевидца.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 век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время путешествия Афанасия Никитина и создания его записок.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Датировка путешествия Афанасия Никитина и текста «Хождения за три моря»
</a:t>
            </a:r>
            <a:endParaRPr lang="en-US" sz="669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моря в названии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639325" y="1117025"/>
            <a:ext cx="39504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Каспийское море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начался с движения по Волге и выхода к Каспийскому морю. Это был первый большой морской рубеж, после которого путешествие стало ещё дальше и труднее.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55977" y="2354952"/>
            <a:ext cx="39504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Чёрное море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обратной дороге Никитин оказался у Чёрного моря. Здесь снова пришлось думать не только о пути, но и о безопасности, еде, деньгах и людях вокруг.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636319" y="3592877"/>
            <a:ext cx="39504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океан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Индии путешественник столкнулся уже с водами Индийского океана. Так в одном путешествии соединились три большие морские дороги, давшие книге её знаменитое название.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домой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9988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дорога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Никитин мечтал вернуться на Русь, но обратный путь оказался изнурительным. После многих месяцев и новых трудностей он уже ехал не как любопытный путешественник, а как человек, очень уставший дорогой.
</a:t>
            </a:r>
            <a:endParaRPr lang="en-US" sz="1322" dirty="0"/>
          </a:p>
        </p:txBody>
      </p:sp>
      <p:sp>
        <p:nvSpPr>
          <p:cNvPr id="11" name="Text 3"/>
          <p:cNvSpPr txBox="1"/>
          <p:nvPr/>
        </p:nvSpPr>
        <p:spPr>
          <a:xfrm>
            <a:off x="3173852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километры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родных мест он так и не добрался: Никитин умер недалеко от Смоленска. Это печальный конец большого путешествия, которое началось ради торговли, а стало важной книгой.
</a:t>
            </a:r>
            <a:endParaRPr lang="en-US" sz="1322" dirty="0"/>
          </a:p>
        </p:txBody>
      </p:sp>
      <p:sp>
        <p:nvSpPr>
          <p:cNvPr id="12" name="Text 4"/>
          <p:cNvSpPr txBox="1"/>
          <p:nvPr/>
        </p:nvSpPr>
        <p:spPr>
          <a:xfrm>
            <a:off x="6077715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остались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самого купца не стало, его заметки сохранились. Благодаря им мы знаем, что он видел, чем удивлялся и как выглядел мир глазами русского человека XV века.
</a:t>
            </a:r>
            <a:endParaRPr lang="en-US" sz="13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737" y="1088225"/>
            <a:ext cx="262500" cy="26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4558" y="2051038"/>
            <a:ext cx="254297" cy="26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2566" y="3013851"/>
            <a:ext cx="262500" cy="262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971" y="3990981"/>
            <a:ext cx="263100" cy="2338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записки стали знаменитыми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572289" y="108822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взгляд очевидца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Никитин писал о том, что видел сам, а не пересказывал чужие истории. Поэтому его текст особенно ценен: в нём есть точные наблюдения и искреннее удивление.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48008" y="2051038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об Индии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Записки помогают узнать, как выглядела Индия XV века: какие были города, люди, рынки и праздники. Для историков это редкое окно в далёкое прошлое.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90118" y="3013851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торговых путей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заметно, как Русь была связана с другими странами через торговлю. По пути купца можно понять, как далеко могли уводить русских людей дела и дорога.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065823" y="397666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литературы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записки стали известным произведением древнерусской литературы. Их читают не только ради истории, но и потому, что это очень увлекательный рассказ о путешествии.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обычная поездка стала книгой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купца, его наблюдения и сохранённая рукопись превратили дорожные записи в знаменитый памятник древнерусской литературы.
</a:t>
            </a:r>
            <a:endParaRPr lang="en-US" sz="1067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75800" y="122927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идти вперёд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Никитин не испугался длинной дороги и незнакомых стран. Его пример показывает, что смелость нужна не только в сказках, но и в настоящей жизни, где многое бывает трудным и неожиданным.
</a:t>
            </a:r>
            <a:endParaRPr lang="en-US" sz="1415" dirty="0"/>
          </a:p>
        </p:txBody>
      </p:sp>
      <p:sp>
        <p:nvSpPr>
          <p:cNvPr id="9" name="Text 2"/>
          <p:cNvSpPr txBox="1"/>
          <p:nvPr/>
        </p:nvSpPr>
        <p:spPr>
          <a:xfrm>
            <a:off x="475800" y="247852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наблюдать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внимательно замечал дома, рынки, одежду, еду и обычаи людей. Такие наблюдения помогают узнавать мир лучше, чем быстрый взгляд, потому что важные детали прячутся именно в мелочах.
</a:t>
            </a:r>
            <a:endParaRPr lang="en-US" sz="1415" dirty="0"/>
          </a:p>
        </p:txBody>
      </p:sp>
      <p:sp>
        <p:nvSpPr>
          <p:cNvPr id="10" name="Text 3"/>
          <p:cNvSpPr txBox="1"/>
          <p:nvPr/>
        </p:nvSpPr>
        <p:spPr>
          <a:xfrm>
            <a:off x="475800" y="372777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другим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 видел, что люди живут по-разному, но каждый народ имеет свои привычки и правила. Его история учит относиться к чужой жизни с интересом и уважением, а не с насмешкой.
</a:t>
            </a:r>
            <a:endParaRPr lang="en-US" sz="1415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история Афанасия Никитина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интересно ученикам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приключение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истории есть дорога, моря, чужие страны и неожиданные встречи. Она читается как большое приключение, только всё это произошло на самом деле, а не в сказке. Поэтому хочется идти дальше вместе с героем.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глазами путешественника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Никитин смотрел на всё вокруг с удивлением: на города, рынки, людей и праздники. Его записи помогают представить далёкие места так ярко, будто мы сами стоим на шумной улице и слышим голоса торговцев.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истории и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 купце из Твери показывает, что история — это не только даты и имена. Это ещё и живые люди, их страхи, открытия и мечты о дороге домой, которая всегда кажется самой важной.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факты о произведении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записок — Афанасий Никитин, тверской купец. Он не был воином или князем, а просто отправился в путь по торговым делам и стал свидетелем далёкой страны.
</a:t>
            </a:r>
            <a:endParaRPr lang="en-US" sz="1215" dirty="0"/>
          </a:p>
        </p:txBody>
      </p:sp>
      <p:sp>
        <p:nvSpPr>
          <p:cNvPr id="12" name="Text 3"/>
          <p:cNvSpPr txBox="1"/>
          <p:nvPr/>
        </p:nvSpPr>
        <p:spPr>
          <a:xfrm>
            <a:off x="2447733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создания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относятся к XV веку, когда путешествия были долгими и опасными. Именно тогда появились записи, из которых потом сложилось знаменитое «Хождение за три моря».
</a:t>
            </a:r>
            <a:endParaRPr lang="en-US" sz="1215" dirty="0"/>
          </a:p>
        </p:txBody>
      </p:sp>
      <p:sp>
        <p:nvSpPr>
          <p:cNvPr id="13" name="Text 4"/>
          <p:cNvSpPr txBox="1"/>
          <p:nvPr/>
        </p:nvSpPr>
        <p:spPr>
          <a:xfrm>
            <a:off x="4625466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книга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текста лежат личные наблюдения: города, рынки, обычаи, дороги и море. Всё описано так, будто путешественник ведёт честный дневник и не пропускает ни одной интересной детали.
</a:t>
            </a:r>
            <a:endParaRPr lang="en-US" sz="1212" dirty="0"/>
          </a:p>
        </p:txBody>
      </p:sp>
      <p:sp>
        <p:nvSpPr>
          <p:cNvPr id="14" name="Text 5"/>
          <p:cNvSpPr txBox="1"/>
          <p:nvPr/>
        </p:nvSpPr>
        <p:spPr>
          <a:xfrm>
            <a:off x="6803198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она важна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ценят за правдивость и живой язык. Оно помогает узнать о дальних странах и считается одним из самых известных памятников древнерусской литературы.
</a:t>
            </a:r>
            <a:endParaRPr lang="en-US" sz="121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дорога, которая открыла мир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«Хождение за три моря» — это не просто рассказ о дороге, а смелое путешествие человека, который внимательно смотрел на мир и честно записывал всё увиденное.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2026-05-26T07:48:30Z</dcterms:created>
  <dcterms:modified xsi:type="dcterms:W3CDTF">2026-05-26T07:48:30Z</dcterms:modified>
</cp:coreProperties>
</file>