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Моллюски: разнообразие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мир моллюсков – удивительных беспозвоночных планеты.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более 500 миллионов лет назад, быстро освоив воды и сушу. Их разнообразие связано с приспособлением к разным экосистемам – от океанских глубин до влажных лесов.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строения моллюсков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 и 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имеют мягкое тело, защищённое известковой раковиной, которая служит защитой от хищников и окружающей среды. Раковина бывает разной формы и размера в зависимости от вида.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организация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делится на голову, туловище и ногу, что позволяет им эффективно передвигаться и осуществлять функции чувств и питания.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моллюски дышат жабрами, наземные — лёгкими. Развиты органы чувств: глаза и щупальца помогают ориентироваться и находить пищу.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— имеют спиральную раковину, двигаются при помощи единой большой ноги, обитают на суше и в пресных водах.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состоят из двух симметричных створок, живут на дне водоёмов, фильтруя воду для питания.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обладают развитой нервной системой, часто без раковины, активные хищники с реактивным движением.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 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– складка кожа, выделяющая раковину, которая служит внешним скелетом и защитой. Ее форма и прочность варьируются у разных моллюсков.
</a:t>
            </a:r>
            <a:endParaRPr lang="en-US" sz="120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находятся сердце, кровеносная система, органы дыхания (жабры или лёгкие), пищеварительная система с важной ролью печени, а также выделительные органы — метанефридии.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на голове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расположены глаза и щупальца, обеспечивающие восприятие света, ощущение прикосновений и химических веществ в окружающей среде.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и внутреннее строение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535804"/>
            <a:ext cx="3848986" cy="1143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разных классов моллюсков позволяют понять их образ жизни и среду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приспособлен к своей среде и способу питания, что отражается в строении и поведении.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моллюсков, учебник средней школы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– самые многочисленные моллюски, встречаются на суше и в пресной воде. Они используют широкую гамму биотопов, от лесных участков до прудов и ручьев.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большой мускулистой ногой для перемещения и головой с органами чувств. Рацион включает растительность, детрит и мелких животных, что обеспечивает экологическое разнообразие.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брюхоногих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раковину из двух створок, отсутствует голова; используют жабры для фильтрации воды и питания, что способствует очистке водоёмов.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на дне морей и рек, играют важную роль в экосистемах и являются важным ресурсом для человека в пищевой промышленности.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особенности и роль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развитой нервной системой, обеспечивающей высокую подвижность и сложное поведение. Осьминоги и каракатицы используют восемь или десять щупалец для захвата добычи.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менять окрас и выделять чернила помогает им защищаться, активно охотятся на рыбу и ракообразных, демонстрируя высокий интеллект.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интеллекты и охота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используют радулу — роговой орган для соскребания растений и охоты на мелких животных, обеспечивая разнообразие рациона.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питаются, фильтруя воду посредством жабр, что позволяет им улавливать микроскопические частицы и бактерии.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хищники с острым роговым клювом и ядовитыми выделениями слюнных желез для охоты и защиты.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органы для переваривания, всасывания и удаления остатков пищи, адаптированная к разным методам питания.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водной среде моллюски дышат жабрами, которые обеспечивают не только газообмен, но и способствуют фильтрации воды, что особенно важно для двустворчатых.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улитки используют легкое, расположенное в мантийной полости с дыхательным отверстием на боку тела, что позволяет им эффективно поглощать кислород с воздуха.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очень развитой дыхательной системой с мощным кровообращением, обеспечивающим быстрый обмен веществ и активное поведение в воде.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у разных классов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выделяют продукты обмена через парные органы — метанефридии, которые поддерживают чистоту внутренней среды и участвуют в регуляции водно-солевого баланса.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 имеют особые адаптации для удаления избытка воды из организма, что предотвращает разбавление тканей и обеспечивает их жизнеспособность.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моллюсков метанефридии помогают поддерживать стабильный обмен веществ и выводить излишки солей, что защищает их клетки от повреждений.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осморегуляция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значительное биологическое разнообразие брюхоногих по сравнению с другими классами моллюсков.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брюхоногих объясняется их успешной адаптацией к разным средам обитания и разнообразию экологических ниш.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улучшают экологическую обстановку воды, фильтруя загрязнения и удаляя органический мусор, что способствует поддержанию качества среды.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питательной цепи, являясь пищей для различных животных, а двустворчатые способствуют укреплению и стабилизации донных экосистем.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экосистемах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Двустворчатые, такие как устрицы и мидии, широко используются в пище, обеспечивая важный источник белка для многих народов.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Головоногие, включая кальмаров и каракатиц, также имеют значительную ценность в рыболовстве и пищевой промышленности.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некоторых моллюсков получают жемчуг, который используется для изготовления ювелирных изделий и декоративных предметов.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модельными объектами в научных исследованиях, особенно в изучении нервной системы и процессов регенерации.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человек: экономическое значение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Конусовые улитки выделяют сильный нейротоксин, который может быть смертельным для человека при неправильном обращении. Их яд изучается для разработки лекарств.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кольчатый осьминог — один из самых ядовитых морских моллюсков, способный вызвать паралич. Также некоторые моллюски вызывают аллергические реакции при употреблении в пищу.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опасные моллюски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из-за загрязнения и вылова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чрезмерный промысел приводят к резкому снижению численности многих видов моллюсков. Это нарушает экосистемы и требует неотложных мер по защите.
</a:t>
            </a:r>
            <a:endParaRPr lang="en-US" sz="1318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и восстановлению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редких видов в Красную книгу и охранные программы способствуют сохранению моллюсков. Восстановление их сред обитания и контроль промыслов важны для устойчивости видов.
</a:t>
            </a:r>
            <a:endParaRPr lang="en-US" sz="1289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сокращение численности моллюсков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рекордной длиной гигантского кальмара, впечатляющего своим размером и загадочностью в глубоководных экосистемах.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морской биологии, 2023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— один из крупнейших моллюсков, его размеры поражают и привлекают внимание учёных и любителей морской природы.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Мифологическое и символическое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мифологиях многих народов моллюски символизировали чистоту и плодородие, жемчуг считался священным и ценным камнем, что отражает важность этих животных в культуре.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декоративное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раковин часто встречаются в архитектуре и декоративных украшениях, демонстрируя восхищение красотой природных форм и их использование в творчестве.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культуре и искусстве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и перспективы их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ключевую роль в поддержании биологического равновесия и имеют большое значение для человека. Изучение их поможет развивать медицину и экологию в будущем.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2026-05-08T21:19:02Z</dcterms:created>
  <dcterms:modified xsi:type="dcterms:W3CDTF">2026-05-08T21:19:02Z</dcterms:modified>
</cp:coreProperties>
</file>